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74" r:id="rId5"/>
    <p:sldMasterId id="2147483684" r:id="rId6"/>
  </p:sldMasterIdLst>
  <p:notesMasterIdLst>
    <p:notesMasterId r:id="rId14"/>
  </p:notesMasterIdLst>
  <p:sldIdLst>
    <p:sldId id="1027" r:id="rId7"/>
    <p:sldId id="2147379144" r:id="rId8"/>
    <p:sldId id="2147379274" r:id="rId9"/>
    <p:sldId id="1033" r:id="rId10"/>
    <p:sldId id="1035" r:id="rId11"/>
    <p:sldId id="2147379275" r:id="rId12"/>
    <p:sldId id="1050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65130B1-858C-4C6E-BD96-05A89F732AB0}">
          <p14:sldIdLst>
            <p14:sldId id="1027"/>
            <p14:sldId id="2147379144"/>
            <p14:sldId id="2147379274"/>
            <p14:sldId id="1033"/>
            <p14:sldId id="1035"/>
            <p14:sldId id="2147379275"/>
            <p14:sldId id="1050"/>
          </p14:sldIdLst>
        </p14:section>
        <p14:section name="BACK UP" id="{D29DC51E-AE1A-4627-9143-7252A8BEBAB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  <p:cmAuthor id="2" name="Ernst-Olav Ruhle" initials="EOR" lastIdx="8" clrIdx="1"/>
  <p:cmAuthor id="3" name="Gunter Leher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613"/>
    <a:srgbClr val="183A68"/>
    <a:srgbClr val="7AD700"/>
    <a:srgbClr val="2E3D56"/>
    <a:srgbClr val="82ABE2"/>
    <a:srgbClr val="FFFFFF"/>
    <a:srgbClr val="09B0F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72D87-1014-4C47-805C-98DD8D1365A3}" type="datetimeFigureOut">
              <a:rPr lang="de-DE" smtClean="0"/>
              <a:t>15.11.2024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DAE4-447E-CC4F-81D2-4F834CA342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38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DAE4-447E-CC4F-81D2-4F834CA342E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31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gradFill flip="none" rotWithShape="1">
          <a:gsLst>
            <a:gs pos="0">
              <a:srgbClr val="00B0F0"/>
            </a:gs>
            <a:gs pos="99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FA03D-9B72-8840-A996-BD5718888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248" y="946516"/>
            <a:ext cx="9144000" cy="288692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x-non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F726D14-CB46-9B4D-9EE2-F9B65E1134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133" y="0"/>
            <a:ext cx="7653867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248B53C-071A-4D98-B5EA-7F36D14383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248" y="4270744"/>
            <a:ext cx="5076030" cy="185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0867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gradFill flip="none" rotWithShape="1">
          <a:gsLst>
            <a:gs pos="0">
              <a:srgbClr val="00B0F0"/>
            </a:gs>
            <a:gs pos="99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FA03D-9B72-8840-A996-BD5718888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248" y="946516"/>
            <a:ext cx="9144000" cy="288692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x-non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F726D14-CB46-9B4D-9EE2-F9B65E1134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133" y="0"/>
            <a:ext cx="7653867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256E409-FF1F-5341-AE04-1D6C5704E9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79961"/>
            <a:ext cx="4608000" cy="146871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7FB376E-48D4-0246-92DE-9BBFB580F165}"/>
              </a:ext>
            </a:extLst>
          </p:cNvPr>
          <p:cNvSpPr txBox="1"/>
          <p:nvPr userDrawn="1"/>
        </p:nvSpPr>
        <p:spPr>
          <a:xfrm>
            <a:off x="742996" y="4899258"/>
            <a:ext cx="497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800" spc="1000" baseline="0">
                <a:latin typeface="Trebuchet MS" panose="020B0703020202090204" pitchFamily="34" charset="0"/>
              </a:rPr>
              <a:t>A</a:t>
            </a:r>
            <a:r>
              <a:rPr lang="de-AT" sz="1800" spc="1000" baseline="0">
                <a:latin typeface="Trebuchet MS" panose="020B0703020202090204" pitchFamily="34" charset="0"/>
              </a:rPr>
              <a:t>R</a:t>
            </a:r>
            <a:r>
              <a:rPr lang="x-none" sz="1800" spc="1000" baseline="0">
                <a:latin typeface="Trebuchet MS" panose="020B0703020202090204" pitchFamily="34" charset="0"/>
              </a:rPr>
              <a:t>G</a:t>
            </a:r>
            <a:r>
              <a:rPr lang="de-AT" sz="1800" spc="1000" baseline="0">
                <a:latin typeface="Trebuchet MS" panose="020B0703020202090204" pitchFamily="34" charset="0"/>
              </a:rPr>
              <a:t>E</a:t>
            </a:r>
            <a:r>
              <a:rPr lang="x-none" sz="1800" spc="1000" baseline="0">
                <a:latin typeface="Trebuchet MS" panose="020B0703020202090204" pitchFamily="34" charset="0"/>
              </a:rPr>
              <a:t> FIBER</a:t>
            </a:r>
          </a:p>
        </p:txBody>
      </p:sp>
    </p:spTree>
    <p:extLst>
      <p:ext uri="{BB962C8B-B14F-4D97-AF65-F5344CB8AC3E}">
        <p14:creationId xmlns:p14="http://schemas.microsoft.com/office/powerpoint/2010/main" val="1473128729"/>
      </p:ext>
    </p:extLst>
  </p:cSld>
  <p:clrMapOvr>
    <a:masterClrMapping/>
  </p:clrMapOvr>
  <p:transition spd="slow"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25"/>
          </p:nvPr>
        </p:nvSpPr>
        <p:spPr>
          <a:xfrm>
            <a:off x="1016000" y="2717800"/>
            <a:ext cx="4572000" cy="1320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 sz="1333">
                <a:solidFill>
                  <a:schemeClr val="bg1">
                    <a:lumMod val="65000"/>
                  </a:schemeClr>
                </a:solidFill>
              </a:defRPr>
            </a:lvl2pPr>
            <a:lvl3pPr marL="1219170" indent="0">
              <a:buFontTx/>
              <a:buNone/>
              <a:defRPr sz="1333">
                <a:solidFill>
                  <a:schemeClr val="bg1">
                    <a:lumMod val="65000"/>
                  </a:schemeClr>
                </a:solidFill>
              </a:defRPr>
            </a:lvl3pPr>
            <a:lvl4pPr marL="1828754" indent="0">
              <a:buFontTx/>
              <a:buNone/>
              <a:defRPr sz="1333">
                <a:solidFill>
                  <a:schemeClr val="bg1">
                    <a:lumMod val="65000"/>
                  </a:schemeClr>
                </a:solidFill>
              </a:defRPr>
            </a:lvl4pPr>
            <a:lvl5pPr marL="2438339" indent="0">
              <a:buFontTx/>
              <a:buNone/>
              <a:defRPr sz="1333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6"/>
          </p:nvPr>
        </p:nvSpPr>
        <p:spPr>
          <a:xfrm>
            <a:off x="1016000" y="2413000"/>
            <a:ext cx="3048000" cy="406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 sz="1467"/>
            </a:lvl2pPr>
            <a:lvl3pPr marL="1219170" indent="0">
              <a:buFontTx/>
              <a:buNone/>
              <a:defRPr sz="1467"/>
            </a:lvl3pPr>
            <a:lvl4pPr marL="1828754" indent="0">
              <a:buFontTx/>
              <a:buNone/>
              <a:defRPr sz="1467"/>
            </a:lvl4pPr>
            <a:lvl5pPr marL="2438339" indent="0">
              <a:buFontTx/>
              <a:buNone/>
              <a:defRPr sz="1467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7"/>
          </p:nvPr>
        </p:nvSpPr>
        <p:spPr>
          <a:xfrm>
            <a:off x="996563" y="4152900"/>
            <a:ext cx="1984200" cy="406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rgbClr val="363D43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28"/>
          </p:nvPr>
        </p:nvSpPr>
        <p:spPr>
          <a:xfrm>
            <a:off x="3231763" y="4153000"/>
            <a:ext cx="2356237" cy="406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rgbClr val="363D43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29"/>
          </p:nvPr>
        </p:nvSpPr>
        <p:spPr>
          <a:xfrm>
            <a:off x="996563" y="4851300"/>
            <a:ext cx="1984200" cy="406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rgbClr val="363D43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30"/>
          </p:nvPr>
        </p:nvSpPr>
        <p:spPr>
          <a:xfrm>
            <a:off x="3231763" y="4851400"/>
            <a:ext cx="2356237" cy="406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rgbClr val="363D43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4"/>
          </p:nvPr>
        </p:nvSpPr>
        <p:spPr>
          <a:xfrm>
            <a:off x="7670400" y="2020800"/>
            <a:ext cx="2540000" cy="33792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053208704"/>
      </p:ext>
    </p:extLst>
  </p:cSld>
  <p:clrMapOvr>
    <a:masterClrMapping/>
  </p:clrMapOvr>
  <p:transition spd="slow"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1422400" y="4028017"/>
            <a:ext cx="3149600" cy="5122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2pPr>
            <a:lvl3pPr marL="1219170" indent="0"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3pPr>
            <a:lvl4pPr marL="1828754" indent="0"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4pPr>
            <a:lvl5pPr marL="2438339" indent="0"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1422400" y="4739216"/>
            <a:ext cx="3454400" cy="6201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rgbClr val="363D43"/>
                </a:solidFill>
                <a:latin typeface="Calibri"/>
              </a:defRPr>
            </a:lvl1pPr>
            <a:lvl2pPr marL="609585" indent="0"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+mj-lt"/>
              </a:defRPr>
            </a:lvl2pPr>
            <a:lvl3pPr marL="1219170" indent="0"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 marL="1828754" indent="0"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+mj-lt"/>
              </a:defRPr>
            </a:lvl4pPr>
            <a:lvl5pPr marL="2438339" indent="0"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609600" y="2446867"/>
            <a:ext cx="4572000" cy="13885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rgbClr val="363D43"/>
                </a:solidFill>
                <a:latin typeface="Calibri"/>
              </a:defRPr>
            </a:lvl1pPr>
            <a:lvl2pPr marL="609585" indent="0"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+mj-lt"/>
              </a:defRPr>
            </a:lvl2pPr>
            <a:lvl3pPr marL="1219170" indent="0"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 marL="1828754" indent="0"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+mj-lt"/>
              </a:defRPr>
            </a:lvl4pPr>
            <a:lvl5pPr marL="2438339" indent="0"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7"/>
          </p:nvPr>
        </p:nvSpPr>
        <p:spPr>
          <a:xfrm>
            <a:off x="609600" y="2108200"/>
            <a:ext cx="3149600" cy="4762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 sz="1467">
                <a:solidFill>
                  <a:srgbClr val="424C53"/>
                </a:solidFill>
              </a:defRPr>
            </a:lvl2pPr>
            <a:lvl3pPr marL="1219170" indent="0">
              <a:buFontTx/>
              <a:buNone/>
              <a:defRPr sz="1467">
                <a:solidFill>
                  <a:srgbClr val="424C53"/>
                </a:solidFill>
              </a:defRPr>
            </a:lvl3pPr>
            <a:lvl4pPr marL="1828754" indent="0">
              <a:buFontTx/>
              <a:buNone/>
              <a:defRPr sz="1467">
                <a:solidFill>
                  <a:srgbClr val="424C53"/>
                </a:solidFill>
              </a:defRPr>
            </a:lvl4pPr>
            <a:lvl5pPr marL="2438339" indent="0">
              <a:buFontTx/>
              <a:buNone/>
              <a:defRPr sz="1467">
                <a:solidFill>
                  <a:srgbClr val="424C53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796800" y="2140800"/>
            <a:ext cx="1838400" cy="32342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363D43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9033600" y="2150400"/>
            <a:ext cx="1828800" cy="3209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852876729"/>
      </p:ext>
    </p:extLst>
  </p:cSld>
  <p:clrMapOvr>
    <a:masterClrMapping/>
  </p:clrMapOvr>
  <p:transition spd="slow"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1117600" y="2140800"/>
            <a:ext cx="1838400" cy="3234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3354400" y="2150400"/>
            <a:ext cx="1828800" cy="3209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700540076"/>
      </p:ext>
    </p:extLst>
  </p:cSld>
  <p:clrMapOvr>
    <a:masterClrMapping/>
  </p:clrMapOvr>
  <p:transition spd="slow"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4165600" y="2328400"/>
            <a:ext cx="1838400" cy="3234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6402400" y="2338000"/>
            <a:ext cx="1828800" cy="3209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603449595"/>
      </p:ext>
    </p:extLst>
  </p:cSld>
  <p:clrMapOvr>
    <a:masterClrMapping/>
  </p:clrMapOvr>
  <p:transition spd="slow"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888001" y="2510401"/>
            <a:ext cx="1671273" cy="294018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3430399" y="2515201"/>
            <a:ext cx="1662547" cy="291727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6069601" y="2510401"/>
            <a:ext cx="1671273" cy="294018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8611999" y="2515201"/>
            <a:ext cx="1662547" cy="291727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844037014"/>
      </p:ext>
    </p:extLst>
  </p:cSld>
  <p:clrMapOvr>
    <a:masterClrMapping/>
  </p:clrMapOvr>
  <p:transition spd="slow"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971575236"/>
      </p:ext>
    </p:extLst>
  </p:cSld>
  <p:clrMapOvr>
    <a:masterClrMapping/>
  </p:clrMapOvr>
  <p:transition spd="slow"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24"/>
          </p:nvPr>
        </p:nvSpPr>
        <p:spPr>
          <a:xfrm>
            <a:off x="6197600" y="2108200"/>
            <a:ext cx="5080000" cy="4064000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rgbClr val="363D43"/>
                </a:solidFill>
              </a:defRPr>
            </a:lvl1pPr>
          </a:lstStyle>
          <a:p>
            <a:r>
              <a:rPr lang="de-DE"/>
              <a:t>Diagramm durch Klicken auf Symbol hinzufügen</a:t>
            </a:r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609600" y="2108200"/>
            <a:ext cx="5384800" cy="4064000"/>
          </a:xfrm>
        </p:spPr>
        <p:txBody>
          <a:bodyPr>
            <a:noAutofit/>
          </a:bodyPr>
          <a:lstStyle>
            <a:lvl1pPr marL="0" indent="0" algn="ctr">
              <a:buNone/>
              <a:defRPr sz="1467">
                <a:solidFill>
                  <a:srgbClr val="363D43"/>
                </a:solidFill>
              </a:defRPr>
            </a:lvl1pPr>
            <a:lvl2pPr marL="609585" indent="0" algn="ctr">
              <a:buNone/>
              <a:defRPr sz="1467"/>
            </a:lvl2pPr>
            <a:lvl3pPr marL="1219170" indent="0" algn="ctr">
              <a:buNone/>
              <a:defRPr sz="1467"/>
            </a:lvl3pPr>
            <a:lvl4pPr marL="1828754" indent="0" algn="ctr">
              <a:buNone/>
              <a:defRPr sz="1467"/>
            </a:lvl4pPr>
            <a:lvl5pPr marL="2438339" indent="0" algn="ctr">
              <a:buNone/>
              <a:defRPr sz="1467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55831801"/>
      </p:ext>
    </p:extLst>
  </p:cSld>
  <p:clrMapOvr>
    <a:masterClrMapping/>
  </p:clrMapOvr>
  <p:transition spd="slow"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796800" y="2140800"/>
            <a:ext cx="1838400" cy="3234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9033600" y="2150400"/>
            <a:ext cx="1828800" cy="3209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568278545"/>
      </p:ext>
    </p:extLst>
  </p:cSld>
  <p:clrMapOvr>
    <a:masterClrMapping/>
  </p:clrMapOvr>
  <p:transition spd="slow"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694152193"/>
      </p:ext>
    </p:extLst>
  </p:cSld>
  <p:clrMapOvr>
    <a:masterClrMapping/>
  </p:clrMapOvr>
  <p:transition spd="slow"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llwerke vkw Vorlage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9019231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61C84-0FF5-9D43-9BAF-FB7CB52A3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384" y="365125"/>
            <a:ext cx="94488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>
                <a:solidFill>
                  <a:srgbClr val="00B0F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14F32D-B404-7D4E-AF2A-6A196F0DE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384" y="1825625"/>
            <a:ext cx="9448801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720000" indent="-720000"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400"/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.LastResort"/>
              <a:buNone/>
              <a:tabLst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4EC9E1-4D5E-4B4F-B46E-1CB380BE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092" y="6311900"/>
            <a:ext cx="539264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65E4F1D-FF25-E04F-BCED-1276602D1A2F}" type="slidenum">
              <a:rPr lang="x-none" smtClean="0"/>
              <a:pPr/>
              <a:t>‹Nr.›</a:t>
            </a:fld>
            <a:endParaRPr lang="x-non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621217-454F-C24B-8421-3EEEE30E0E93}"/>
              </a:ext>
            </a:extLst>
          </p:cNvPr>
          <p:cNvSpPr/>
          <p:nvPr userDrawn="1"/>
        </p:nvSpPr>
        <p:spPr>
          <a:xfrm>
            <a:off x="1" y="0"/>
            <a:ext cx="539262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99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Vertikaler Textplatzhalter 8">
            <a:extLst>
              <a:ext uri="{FF2B5EF4-FFF2-40B4-BE49-F238E27FC236}">
                <a16:creationId xmlns:a16="http://schemas.microsoft.com/office/drawing/2014/main" id="{E9C65FC7-2214-404E-B9FE-AA4A494C3624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0" y="365125"/>
            <a:ext cx="539264" cy="6492875"/>
          </a:xfrm>
        </p:spPr>
        <p:txBody>
          <a:bodyPr vert="vert270" anchor="ctr">
            <a:normAutofit/>
          </a:bodyPr>
          <a:lstStyle>
            <a:lvl1pPr marL="0" indent="0" algn="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Folientitel</a:t>
            </a:r>
            <a:endParaRPr lang="x-non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79636AC-BD45-7745-814A-5D4AE6FB63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006" y="6449238"/>
            <a:ext cx="760809" cy="15369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220BDB0-790A-C049-B89C-23EDF76207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37" y="6347283"/>
            <a:ext cx="583755" cy="304386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2A012469-4332-FE45-9E86-395B99B86C96}"/>
              </a:ext>
            </a:extLst>
          </p:cNvPr>
          <p:cNvSpPr/>
          <p:nvPr userDrawn="1"/>
        </p:nvSpPr>
        <p:spPr>
          <a:xfrm>
            <a:off x="10732784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A7738D1-8D21-1044-A2F0-622091FF9B07}"/>
              </a:ext>
            </a:extLst>
          </p:cNvPr>
          <p:cNvSpPr/>
          <p:nvPr userDrawn="1"/>
        </p:nvSpPr>
        <p:spPr>
          <a:xfrm>
            <a:off x="10982166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2EAD0340-6369-4BD6-A36C-E27D42AF2E17}"/>
              </a:ext>
            </a:extLst>
          </p:cNvPr>
          <p:cNvSpPr/>
          <p:nvPr userDrawn="1"/>
        </p:nvSpPr>
        <p:spPr>
          <a:xfrm>
            <a:off x="10483928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9887451"/>
      </p:ext>
    </p:extLst>
  </p:cSld>
  <p:clrMapOvr>
    <a:masterClrMapping/>
  </p:clrMapOvr>
  <p:transition spd="slow"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llwerke vkw Vorlage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68526303"/>
      </p:ext>
    </p:extLst>
  </p:cSld>
  <p:clrMapOvr>
    <a:masterClrMapping/>
  </p:clrMapOvr>
  <p:transition spd="slow">
    <p:wip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llwerke vkw Vorlage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101600" y="177800"/>
            <a:ext cx="12071395" cy="314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5" name="Rechteck 4"/>
          <p:cNvSpPr/>
          <p:nvPr userDrawn="1"/>
        </p:nvSpPr>
        <p:spPr>
          <a:xfrm>
            <a:off x="101601" y="3022601"/>
            <a:ext cx="10871199" cy="3746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6" name="Rechteck 5"/>
          <p:cNvSpPr/>
          <p:nvPr userDrawn="1"/>
        </p:nvSpPr>
        <p:spPr>
          <a:xfrm>
            <a:off x="914401" y="6477001"/>
            <a:ext cx="10871199" cy="332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780842368"/>
      </p:ext>
    </p:extLst>
  </p:cSld>
  <p:clrMapOvr>
    <a:masterClrMapping/>
  </p:clrMapOvr>
  <p:transition spd="slow">
    <p:wip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llwerke vkw Vorlage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3538832850"/>
      </p:ext>
    </p:extLst>
  </p:cSld>
  <p:clrMapOvr>
    <a:masterClrMapping/>
  </p:clrMapOvr>
  <p:transition spd="slow">
    <p:wip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u.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09601" y="381000"/>
            <a:ext cx="9230816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609600" y="6573415"/>
            <a:ext cx="5588000" cy="164148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839200" y="6562901"/>
            <a:ext cx="2743200" cy="164148"/>
          </a:xfrm>
        </p:spPr>
        <p:txBody>
          <a:bodyPr/>
          <a:lstStyle/>
          <a:p>
            <a:fld id="{E45B59B4-B015-464A-BCE4-46E84577B37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09600" y="1168400"/>
            <a:ext cx="109728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67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24"/>
          </p:nvPr>
        </p:nvSpPr>
        <p:spPr>
          <a:xfrm>
            <a:off x="619200" y="1704000"/>
            <a:ext cx="10972800" cy="460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831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61C84-0FF5-9D43-9BAF-FB7CB52A3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384" y="365125"/>
            <a:ext cx="94488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>
                <a:solidFill>
                  <a:srgbClr val="00B0F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14F32D-B404-7D4E-AF2A-6A196F0DE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385" y="1825625"/>
            <a:ext cx="445476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720000" indent="-720000">
              <a:buFontTx/>
              <a:buBlip>
                <a:blip r:embed="rId2"/>
              </a:buBlip>
              <a:defRPr sz="2400"/>
            </a:lvl1pPr>
          </a:lstStyle>
          <a:p>
            <a:pPr lvl="0"/>
            <a:r>
              <a:rPr lang="de-DE"/>
              <a:t>Mastertextformat bearbeiten</a:t>
            </a:r>
            <a:endParaRPr lang="x-non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621217-454F-C24B-8421-3EEEE30E0E93}"/>
              </a:ext>
            </a:extLst>
          </p:cNvPr>
          <p:cNvSpPr/>
          <p:nvPr userDrawn="1"/>
        </p:nvSpPr>
        <p:spPr>
          <a:xfrm>
            <a:off x="1" y="0"/>
            <a:ext cx="539262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99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Vertikaler Textplatzhalter 8">
            <a:extLst>
              <a:ext uri="{FF2B5EF4-FFF2-40B4-BE49-F238E27FC236}">
                <a16:creationId xmlns:a16="http://schemas.microsoft.com/office/drawing/2014/main" id="{E9C65FC7-2214-404E-B9FE-AA4A494C3624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0" y="365125"/>
            <a:ext cx="539264" cy="6492875"/>
          </a:xfrm>
        </p:spPr>
        <p:txBody>
          <a:bodyPr vert="vert270" anchor="ctr">
            <a:normAutofit/>
          </a:bodyPr>
          <a:lstStyle>
            <a:lvl1pPr marL="0" indent="0" algn="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Folientitel</a:t>
            </a:r>
            <a:endParaRPr lang="x-non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0384A5F5-0B11-9A4A-8CA3-34893473EF4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71138" y="1825625"/>
            <a:ext cx="445476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720000" indent="-720000">
              <a:buFontTx/>
              <a:buBlip>
                <a:blip r:embed="rId2"/>
              </a:buBlip>
              <a:defRPr sz="2400"/>
            </a:lvl1pPr>
          </a:lstStyle>
          <a:p>
            <a:pPr lvl="0"/>
            <a:r>
              <a:rPr lang="de-DE"/>
              <a:t>Mastertextformat bearbeiten</a:t>
            </a:r>
            <a:endParaRPr lang="x-none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7ADA273D-ABDC-E047-8A82-60D3988F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092" y="6311900"/>
            <a:ext cx="539264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65E4F1D-FF25-E04F-BCED-1276602D1A2F}" type="slidenum">
              <a:rPr lang="x-none" smtClean="0"/>
              <a:pPr/>
              <a:t>‹Nr.›</a:t>
            </a:fld>
            <a:endParaRPr lang="x-none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02D40A5A-0CC0-9143-8DC7-3DEABB4771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006" y="6449238"/>
            <a:ext cx="760809" cy="153699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3E82CC7-E7B3-B845-9851-A3B6DD82F2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37" y="6347283"/>
            <a:ext cx="583755" cy="30438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0BDA46E-8C53-7F47-A48C-0D5730F1E635}"/>
              </a:ext>
            </a:extLst>
          </p:cNvPr>
          <p:cNvSpPr/>
          <p:nvPr userDrawn="1"/>
        </p:nvSpPr>
        <p:spPr>
          <a:xfrm>
            <a:off x="10732784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76F040-8B49-B54E-853B-AA7E9268D96C}"/>
              </a:ext>
            </a:extLst>
          </p:cNvPr>
          <p:cNvSpPr/>
          <p:nvPr userDrawn="1"/>
        </p:nvSpPr>
        <p:spPr>
          <a:xfrm>
            <a:off x="10982166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129905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9A1FE9C-B73D-2B43-8489-0DC8C176DD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4000"/>
                </a:schemeClr>
              </a:gs>
              <a:gs pos="99000">
                <a:schemeClr val="bg1">
                  <a:lumMod val="85000"/>
                  <a:alpha val="2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061C84-0FF5-9D43-9BAF-FB7CB52A3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384" y="365125"/>
            <a:ext cx="94488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>
                <a:solidFill>
                  <a:srgbClr val="00B0F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14F32D-B404-7D4E-AF2A-6A196F0DE4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65384" y="1825625"/>
            <a:ext cx="9448801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720000" indent="-720000">
              <a:buFontTx/>
              <a:buBlip>
                <a:blip r:embed="rId2"/>
              </a:buBlip>
              <a:defRPr sz="2400"/>
            </a:lvl1pPr>
          </a:lstStyle>
          <a:p>
            <a:pPr lvl="0"/>
            <a:r>
              <a:rPr lang="de-DE"/>
              <a:t> Mastertextformat bearbeiten</a:t>
            </a:r>
            <a:endParaRPr lang="x-non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621217-454F-C24B-8421-3EEEE30E0E93}"/>
              </a:ext>
            </a:extLst>
          </p:cNvPr>
          <p:cNvSpPr/>
          <p:nvPr userDrawn="1"/>
        </p:nvSpPr>
        <p:spPr>
          <a:xfrm>
            <a:off x="1" y="0"/>
            <a:ext cx="539262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99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Vertikaler Textplatzhalter 8">
            <a:extLst>
              <a:ext uri="{FF2B5EF4-FFF2-40B4-BE49-F238E27FC236}">
                <a16:creationId xmlns:a16="http://schemas.microsoft.com/office/drawing/2014/main" id="{E9C65FC7-2214-404E-B9FE-AA4A494C3624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0" y="365125"/>
            <a:ext cx="539264" cy="6492875"/>
          </a:xfrm>
        </p:spPr>
        <p:txBody>
          <a:bodyPr vert="vert270" anchor="ctr">
            <a:normAutofit/>
          </a:bodyPr>
          <a:lstStyle>
            <a:lvl1pPr marL="0" indent="0" algn="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Folientitel</a:t>
            </a:r>
            <a:endParaRPr lang="x-none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06E446B4-8808-094B-AAA7-04C8C368B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092" y="6311900"/>
            <a:ext cx="539264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65E4F1D-FF25-E04F-BCED-1276602D1A2F}" type="slidenum">
              <a:rPr lang="x-none" smtClean="0"/>
              <a:pPr/>
              <a:t>‹Nr.›</a:t>
            </a:fld>
            <a:endParaRPr lang="x-none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B1530DBB-C500-474C-968B-BD3487C157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006" y="6449238"/>
            <a:ext cx="760809" cy="15369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797657A-14E8-524B-97B1-9C249A2B58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37" y="6347283"/>
            <a:ext cx="583755" cy="30438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6A724F26-12BC-A542-B846-A6421C2777F7}"/>
              </a:ext>
            </a:extLst>
          </p:cNvPr>
          <p:cNvSpPr/>
          <p:nvPr userDrawn="1"/>
        </p:nvSpPr>
        <p:spPr>
          <a:xfrm>
            <a:off x="10732784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C161AE-E452-7C46-8C52-55EB3AB43949}"/>
              </a:ext>
            </a:extLst>
          </p:cNvPr>
          <p:cNvSpPr/>
          <p:nvPr userDrawn="1"/>
        </p:nvSpPr>
        <p:spPr>
          <a:xfrm>
            <a:off x="10982166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96CC4862-2761-441F-A00B-7F80EB9DD3ED}"/>
              </a:ext>
            </a:extLst>
          </p:cNvPr>
          <p:cNvSpPr/>
          <p:nvPr userDrawn="1"/>
        </p:nvSpPr>
        <p:spPr>
          <a:xfrm>
            <a:off x="10483928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5213912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9A1FE9C-B73D-2B43-8489-0DC8C176DD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4000"/>
                </a:schemeClr>
              </a:gs>
              <a:gs pos="99000">
                <a:schemeClr val="bg1">
                  <a:lumMod val="85000"/>
                  <a:alpha val="2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061C84-0FF5-9D43-9BAF-FB7CB52A3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384" y="365125"/>
            <a:ext cx="94488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>
                <a:solidFill>
                  <a:srgbClr val="00B0F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621217-454F-C24B-8421-3EEEE30E0E93}"/>
              </a:ext>
            </a:extLst>
          </p:cNvPr>
          <p:cNvSpPr/>
          <p:nvPr userDrawn="1"/>
        </p:nvSpPr>
        <p:spPr>
          <a:xfrm>
            <a:off x="1" y="0"/>
            <a:ext cx="539262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99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Vertikaler Textplatzhalter 8">
            <a:extLst>
              <a:ext uri="{FF2B5EF4-FFF2-40B4-BE49-F238E27FC236}">
                <a16:creationId xmlns:a16="http://schemas.microsoft.com/office/drawing/2014/main" id="{E9C65FC7-2214-404E-B9FE-AA4A494C3624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0" y="365125"/>
            <a:ext cx="539264" cy="6492875"/>
          </a:xfrm>
        </p:spPr>
        <p:txBody>
          <a:bodyPr vert="vert270" anchor="ctr">
            <a:normAutofit/>
          </a:bodyPr>
          <a:lstStyle>
            <a:lvl1pPr marL="0" indent="0" algn="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Folientitel</a:t>
            </a:r>
            <a:endParaRPr lang="x-none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06E446B4-8808-094B-AAA7-04C8C368B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092" y="6311900"/>
            <a:ext cx="539264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65E4F1D-FF25-E04F-BCED-1276602D1A2F}" type="slidenum">
              <a:rPr lang="x-none" smtClean="0"/>
              <a:pPr/>
              <a:t>‹Nr.›</a:t>
            </a:fld>
            <a:endParaRPr lang="x-none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F8D3E8D2-2120-0E49-A677-A9F11A9A371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465385" y="1825625"/>
            <a:ext cx="94488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x-none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915A2797-496A-8945-889C-A4868CC1F8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006" y="6449238"/>
            <a:ext cx="760809" cy="15369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8DBC9023-BBB8-4240-A643-645ED3683B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37" y="6347283"/>
            <a:ext cx="583755" cy="30438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578462B5-144D-4B49-AD91-589994799093}"/>
              </a:ext>
            </a:extLst>
          </p:cNvPr>
          <p:cNvSpPr/>
          <p:nvPr userDrawn="1"/>
        </p:nvSpPr>
        <p:spPr>
          <a:xfrm>
            <a:off x="10732784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8782EB7-43D2-0F46-83AC-B23859D90FC4}"/>
              </a:ext>
            </a:extLst>
          </p:cNvPr>
          <p:cNvSpPr/>
          <p:nvPr userDrawn="1"/>
        </p:nvSpPr>
        <p:spPr>
          <a:xfrm>
            <a:off x="10982166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5C520001-EA7F-4856-8153-E229781C2863}"/>
              </a:ext>
            </a:extLst>
          </p:cNvPr>
          <p:cNvSpPr/>
          <p:nvPr userDrawn="1"/>
        </p:nvSpPr>
        <p:spPr>
          <a:xfrm>
            <a:off x="10483928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77718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9A1FE9C-B73D-2B43-8489-0DC8C176DD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4000"/>
                </a:schemeClr>
              </a:gs>
              <a:gs pos="99000">
                <a:schemeClr val="bg1">
                  <a:lumMod val="85000"/>
                  <a:alpha val="2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061C84-0FF5-9D43-9BAF-FB7CB52A3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384" y="365125"/>
            <a:ext cx="94488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>
                <a:solidFill>
                  <a:srgbClr val="00B0F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621217-454F-C24B-8421-3EEEE30E0E93}"/>
              </a:ext>
            </a:extLst>
          </p:cNvPr>
          <p:cNvSpPr/>
          <p:nvPr userDrawn="1"/>
        </p:nvSpPr>
        <p:spPr>
          <a:xfrm>
            <a:off x="1" y="0"/>
            <a:ext cx="539262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99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Vertikaler Textplatzhalter 8">
            <a:extLst>
              <a:ext uri="{FF2B5EF4-FFF2-40B4-BE49-F238E27FC236}">
                <a16:creationId xmlns:a16="http://schemas.microsoft.com/office/drawing/2014/main" id="{E9C65FC7-2214-404E-B9FE-AA4A494C3624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0" y="365125"/>
            <a:ext cx="539264" cy="6492875"/>
          </a:xfrm>
        </p:spPr>
        <p:txBody>
          <a:bodyPr vert="vert270" anchor="ctr">
            <a:normAutofit/>
          </a:bodyPr>
          <a:lstStyle>
            <a:lvl1pPr marL="0" indent="0" algn="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Folientitel</a:t>
            </a:r>
            <a:endParaRPr lang="x-none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06E446B4-8808-094B-AAA7-04C8C368B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092" y="6311900"/>
            <a:ext cx="539264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65E4F1D-FF25-E04F-BCED-1276602D1A2F}" type="slidenum">
              <a:rPr lang="x-none" smtClean="0"/>
              <a:pPr/>
              <a:t>‹Nr.›</a:t>
            </a:fld>
            <a:endParaRPr lang="x-none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26B04532-6C1D-C645-9295-A8D87482DBBD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465384" y="1820863"/>
            <a:ext cx="9439154" cy="43322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x-none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E413EEC6-B08A-6844-A35B-E2743A6D96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006" y="6449238"/>
            <a:ext cx="760809" cy="15369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A6A4E256-E862-CB4F-AD68-6F98FAD58A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37" y="6347283"/>
            <a:ext cx="583755" cy="30438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C0F8FC77-EF49-9A4E-A3E7-F1ACB47D0CF5}"/>
              </a:ext>
            </a:extLst>
          </p:cNvPr>
          <p:cNvSpPr/>
          <p:nvPr userDrawn="1"/>
        </p:nvSpPr>
        <p:spPr>
          <a:xfrm>
            <a:off x="10732784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844F75D-6304-114E-90E0-F9B66A6B5584}"/>
              </a:ext>
            </a:extLst>
          </p:cNvPr>
          <p:cNvSpPr/>
          <p:nvPr userDrawn="1"/>
        </p:nvSpPr>
        <p:spPr>
          <a:xfrm>
            <a:off x="10982166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6F7839E2-100F-4E68-A45F-4EA00408DABB}"/>
              </a:ext>
            </a:extLst>
          </p:cNvPr>
          <p:cNvSpPr/>
          <p:nvPr userDrawn="1"/>
        </p:nvSpPr>
        <p:spPr>
          <a:xfrm>
            <a:off x="10483928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91456828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">
    <p:bg>
      <p:bgPr>
        <a:gradFill flip="none" rotWithShape="1">
          <a:gsLst>
            <a:gs pos="100000">
              <a:srgbClr val="00B0F0"/>
            </a:gs>
            <a:gs pos="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FA03D-9B72-8840-A996-BD5718888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248" y="1985535"/>
            <a:ext cx="9144000" cy="288692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x-non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F726D14-CB46-9B4D-9EE2-F9B65E1134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133" y="0"/>
            <a:ext cx="7653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89835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sammen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9A1FE9C-B73D-2B43-8489-0DC8C176DDBD}"/>
              </a:ext>
            </a:extLst>
          </p:cNvPr>
          <p:cNvSpPr/>
          <p:nvPr userDrawn="1"/>
        </p:nvSpPr>
        <p:spPr>
          <a:xfrm>
            <a:off x="-1" y="1063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4000"/>
                </a:schemeClr>
              </a:gs>
              <a:gs pos="99000">
                <a:schemeClr val="bg1">
                  <a:lumMod val="85000"/>
                  <a:alpha val="2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621217-454F-C24B-8421-3EEEE30E0E93}"/>
              </a:ext>
            </a:extLst>
          </p:cNvPr>
          <p:cNvSpPr/>
          <p:nvPr userDrawn="1"/>
        </p:nvSpPr>
        <p:spPr>
          <a:xfrm>
            <a:off x="1" y="0"/>
            <a:ext cx="539262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99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Vertikaler Textplatzhalter 8">
            <a:extLst>
              <a:ext uri="{FF2B5EF4-FFF2-40B4-BE49-F238E27FC236}">
                <a16:creationId xmlns:a16="http://schemas.microsoft.com/office/drawing/2014/main" id="{E9C65FC7-2214-404E-B9FE-AA4A494C3624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0" y="365125"/>
            <a:ext cx="539264" cy="6492875"/>
          </a:xfrm>
        </p:spPr>
        <p:txBody>
          <a:bodyPr vert="vert270" anchor="ctr">
            <a:normAutofit/>
          </a:bodyPr>
          <a:lstStyle>
            <a:lvl1pPr marL="0" indent="0" algn="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Folientitel</a:t>
            </a:r>
            <a:endParaRPr lang="x-none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06E446B4-8808-094B-AAA7-04C8C368B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092" y="6311900"/>
            <a:ext cx="539264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65E4F1D-FF25-E04F-BCED-1276602D1A2F}" type="slidenum">
              <a:rPr lang="x-none" smtClean="0"/>
              <a:pPr/>
              <a:t>‹Nr.›</a:t>
            </a:fld>
            <a:endParaRPr lang="x-none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B1530DBB-C500-474C-968B-BD3487C157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006" y="6449238"/>
            <a:ext cx="760809" cy="15369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797657A-14E8-524B-97B1-9C249A2B58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37" y="6347283"/>
            <a:ext cx="583755" cy="30438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A17EC40-881B-0E42-AD18-2D4D93A0A9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459" y="1790133"/>
            <a:ext cx="4039129" cy="375682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A2F9BA5-9915-784C-B018-C07A20BDE4D6}"/>
              </a:ext>
            </a:extLst>
          </p:cNvPr>
          <p:cNvSpPr txBox="1"/>
          <p:nvPr userDrawn="1"/>
        </p:nvSpPr>
        <p:spPr>
          <a:xfrm>
            <a:off x="1600006" y="572381"/>
            <a:ext cx="930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>
                <a:solidFill>
                  <a:srgbClr val="09B0F0"/>
                </a:solidFill>
              </a:rPr>
              <a:t>Interdisziplinäres Team von Wirtschaftsexperten und Ingenieuren</a:t>
            </a:r>
            <a:endParaRPr lang="x-none" sz="3500">
              <a:solidFill>
                <a:srgbClr val="09B0F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D2C22D1-1FCA-1D45-90B8-B2CB1CBDE53E}"/>
              </a:ext>
            </a:extLst>
          </p:cNvPr>
          <p:cNvSpPr/>
          <p:nvPr userDrawn="1"/>
        </p:nvSpPr>
        <p:spPr>
          <a:xfrm>
            <a:off x="10732784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2819DF-6E28-0A43-8E18-DD31F15F975D}"/>
              </a:ext>
            </a:extLst>
          </p:cNvPr>
          <p:cNvSpPr/>
          <p:nvPr userDrawn="1"/>
        </p:nvSpPr>
        <p:spPr>
          <a:xfrm>
            <a:off x="10982166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965F012-6E00-E949-9EFA-A6F5A088E7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600" y="1790133"/>
            <a:ext cx="3756824" cy="375682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9D4AA54-3304-4ADC-897D-306978BA7DE3}"/>
              </a:ext>
            </a:extLst>
          </p:cNvPr>
          <p:cNvSpPr/>
          <p:nvPr userDrawn="1"/>
        </p:nvSpPr>
        <p:spPr>
          <a:xfrm>
            <a:off x="10483928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7659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47329" y="49796"/>
            <a:ext cx="12192001" cy="6862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486400" y="2"/>
            <a:ext cx="4920936" cy="4349801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4348"/>
              <a:gd name="connsiteY0" fmla="*/ 9899 h 10000"/>
              <a:gd name="connsiteX1" fmla="*/ 6348 w 14348"/>
              <a:gd name="connsiteY1" fmla="*/ 0 h 10000"/>
              <a:gd name="connsiteX2" fmla="*/ 14348 w 14348"/>
              <a:gd name="connsiteY2" fmla="*/ 0 h 10000"/>
              <a:gd name="connsiteX3" fmla="*/ 14348 w 14348"/>
              <a:gd name="connsiteY3" fmla="*/ 10000 h 10000"/>
              <a:gd name="connsiteX4" fmla="*/ 4348 w 14348"/>
              <a:gd name="connsiteY4" fmla="*/ 10000 h 10000"/>
              <a:gd name="connsiteX5" fmla="*/ 0 w 14348"/>
              <a:gd name="connsiteY5" fmla="*/ 9899 h 10000"/>
              <a:gd name="connsiteX0" fmla="*/ 0 w 14472"/>
              <a:gd name="connsiteY0" fmla="*/ 10073 h 10073"/>
              <a:gd name="connsiteX1" fmla="*/ 6472 w 14472"/>
              <a:gd name="connsiteY1" fmla="*/ 0 h 10073"/>
              <a:gd name="connsiteX2" fmla="*/ 14472 w 14472"/>
              <a:gd name="connsiteY2" fmla="*/ 0 h 10073"/>
              <a:gd name="connsiteX3" fmla="*/ 14472 w 14472"/>
              <a:gd name="connsiteY3" fmla="*/ 10000 h 10073"/>
              <a:gd name="connsiteX4" fmla="*/ 4472 w 14472"/>
              <a:gd name="connsiteY4" fmla="*/ 10000 h 10073"/>
              <a:gd name="connsiteX5" fmla="*/ 0 w 14472"/>
              <a:gd name="connsiteY5" fmla="*/ 10073 h 10073"/>
              <a:gd name="connsiteX0" fmla="*/ 0 w 14397"/>
              <a:gd name="connsiteY0" fmla="*/ 10023 h 10023"/>
              <a:gd name="connsiteX1" fmla="*/ 6397 w 14397"/>
              <a:gd name="connsiteY1" fmla="*/ 0 h 10023"/>
              <a:gd name="connsiteX2" fmla="*/ 14397 w 14397"/>
              <a:gd name="connsiteY2" fmla="*/ 0 h 10023"/>
              <a:gd name="connsiteX3" fmla="*/ 14397 w 14397"/>
              <a:gd name="connsiteY3" fmla="*/ 10000 h 10023"/>
              <a:gd name="connsiteX4" fmla="*/ 4397 w 14397"/>
              <a:gd name="connsiteY4" fmla="*/ 10000 h 10023"/>
              <a:gd name="connsiteX5" fmla="*/ 0 w 14397"/>
              <a:gd name="connsiteY5" fmla="*/ 10023 h 10023"/>
              <a:gd name="connsiteX0" fmla="*/ 0 w 14422"/>
              <a:gd name="connsiteY0" fmla="*/ 10023 h 10224"/>
              <a:gd name="connsiteX1" fmla="*/ 6397 w 14422"/>
              <a:gd name="connsiteY1" fmla="*/ 0 h 10224"/>
              <a:gd name="connsiteX2" fmla="*/ 14397 w 14422"/>
              <a:gd name="connsiteY2" fmla="*/ 0 h 10224"/>
              <a:gd name="connsiteX3" fmla="*/ 14422 w 14422"/>
              <a:gd name="connsiteY3" fmla="*/ 10224 h 10224"/>
              <a:gd name="connsiteX4" fmla="*/ 4397 w 14422"/>
              <a:gd name="connsiteY4" fmla="*/ 10000 h 10224"/>
              <a:gd name="connsiteX5" fmla="*/ 0 w 14422"/>
              <a:gd name="connsiteY5" fmla="*/ 10023 h 10224"/>
              <a:gd name="connsiteX0" fmla="*/ 0 w 11515"/>
              <a:gd name="connsiteY0" fmla="*/ 10272 h 10272"/>
              <a:gd name="connsiteX1" fmla="*/ 3490 w 11515"/>
              <a:gd name="connsiteY1" fmla="*/ 0 h 10272"/>
              <a:gd name="connsiteX2" fmla="*/ 11490 w 11515"/>
              <a:gd name="connsiteY2" fmla="*/ 0 h 10272"/>
              <a:gd name="connsiteX3" fmla="*/ 11515 w 11515"/>
              <a:gd name="connsiteY3" fmla="*/ 10224 h 10272"/>
              <a:gd name="connsiteX4" fmla="*/ 1490 w 11515"/>
              <a:gd name="connsiteY4" fmla="*/ 10000 h 10272"/>
              <a:gd name="connsiteX5" fmla="*/ 0 w 11515"/>
              <a:gd name="connsiteY5" fmla="*/ 10272 h 10272"/>
              <a:gd name="connsiteX0" fmla="*/ 0 w 11515"/>
              <a:gd name="connsiteY0" fmla="*/ 10272 h 10272"/>
              <a:gd name="connsiteX1" fmla="*/ 3490 w 11515"/>
              <a:gd name="connsiteY1" fmla="*/ 0 h 10272"/>
              <a:gd name="connsiteX2" fmla="*/ 11490 w 11515"/>
              <a:gd name="connsiteY2" fmla="*/ 0 h 10272"/>
              <a:gd name="connsiteX3" fmla="*/ 11515 w 11515"/>
              <a:gd name="connsiteY3" fmla="*/ 10224 h 10272"/>
              <a:gd name="connsiteX4" fmla="*/ 1813 w 11515"/>
              <a:gd name="connsiteY4" fmla="*/ 10249 h 10272"/>
              <a:gd name="connsiteX5" fmla="*/ 0 w 11515"/>
              <a:gd name="connsiteY5" fmla="*/ 10272 h 10272"/>
              <a:gd name="connsiteX0" fmla="*/ 0 w 11515"/>
              <a:gd name="connsiteY0" fmla="*/ 10272 h 10272"/>
              <a:gd name="connsiteX1" fmla="*/ 4384 w 11515"/>
              <a:gd name="connsiteY1" fmla="*/ 25 h 10272"/>
              <a:gd name="connsiteX2" fmla="*/ 11490 w 11515"/>
              <a:gd name="connsiteY2" fmla="*/ 0 h 10272"/>
              <a:gd name="connsiteX3" fmla="*/ 11515 w 11515"/>
              <a:gd name="connsiteY3" fmla="*/ 10224 h 10272"/>
              <a:gd name="connsiteX4" fmla="*/ 1813 w 11515"/>
              <a:gd name="connsiteY4" fmla="*/ 10249 h 10272"/>
              <a:gd name="connsiteX5" fmla="*/ 0 w 11515"/>
              <a:gd name="connsiteY5" fmla="*/ 10272 h 10272"/>
              <a:gd name="connsiteX0" fmla="*/ 0 w 11515"/>
              <a:gd name="connsiteY0" fmla="*/ 10272 h 10272"/>
              <a:gd name="connsiteX1" fmla="*/ 4384 w 11515"/>
              <a:gd name="connsiteY1" fmla="*/ 25 h 10272"/>
              <a:gd name="connsiteX2" fmla="*/ 11490 w 11515"/>
              <a:gd name="connsiteY2" fmla="*/ 0 h 10272"/>
              <a:gd name="connsiteX3" fmla="*/ 11515 w 11515"/>
              <a:gd name="connsiteY3" fmla="*/ 10224 h 10272"/>
              <a:gd name="connsiteX4" fmla="*/ 1813 w 11515"/>
              <a:gd name="connsiteY4" fmla="*/ 10224 h 10272"/>
              <a:gd name="connsiteX5" fmla="*/ 0 w 11515"/>
              <a:gd name="connsiteY5" fmla="*/ 10272 h 10272"/>
              <a:gd name="connsiteX0" fmla="*/ 0 w 11515"/>
              <a:gd name="connsiteY0" fmla="*/ 10239 h 10239"/>
              <a:gd name="connsiteX1" fmla="*/ 4384 w 11515"/>
              <a:gd name="connsiteY1" fmla="*/ 25 h 10239"/>
              <a:gd name="connsiteX2" fmla="*/ 11490 w 11515"/>
              <a:gd name="connsiteY2" fmla="*/ 0 h 10239"/>
              <a:gd name="connsiteX3" fmla="*/ 11515 w 11515"/>
              <a:gd name="connsiteY3" fmla="*/ 10224 h 10239"/>
              <a:gd name="connsiteX4" fmla="*/ 1813 w 11515"/>
              <a:gd name="connsiteY4" fmla="*/ 10224 h 10239"/>
              <a:gd name="connsiteX5" fmla="*/ 0 w 11515"/>
              <a:gd name="connsiteY5" fmla="*/ 10239 h 10239"/>
              <a:gd name="connsiteX0" fmla="*/ 0 w 11532"/>
              <a:gd name="connsiteY0" fmla="*/ 10206 h 10224"/>
              <a:gd name="connsiteX1" fmla="*/ 4401 w 11532"/>
              <a:gd name="connsiteY1" fmla="*/ 25 h 10224"/>
              <a:gd name="connsiteX2" fmla="*/ 11507 w 11532"/>
              <a:gd name="connsiteY2" fmla="*/ 0 h 10224"/>
              <a:gd name="connsiteX3" fmla="*/ 11532 w 11532"/>
              <a:gd name="connsiteY3" fmla="*/ 10224 h 10224"/>
              <a:gd name="connsiteX4" fmla="*/ 1830 w 11532"/>
              <a:gd name="connsiteY4" fmla="*/ 10224 h 10224"/>
              <a:gd name="connsiteX5" fmla="*/ 0 w 11532"/>
              <a:gd name="connsiteY5" fmla="*/ 10206 h 10224"/>
              <a:gd name="connsiteX0" fmla="*/ 0 w 11532"/>
              <a:gd name="connsiteY0" fmla="*/ 10206 h 10224"/>
              <a:gd name="connsiteX1" fmla="*/ 4434 w 11532"/>
              <a:gd name="connsiteY1" fmla="*/ 25 h 10224"/>
              <a:gd name="connsiteX2" fmla="*/ 11507 w 11532"/>
              <a:gd name="connsiteY2" fmla="*/ 0 h 10224"/>
              <a:gd name="connsiteX3" fmla="*/ 11532 w 11532"/>
              <a:gd name="connsiteY3" fmla="*/ 10224 h 10224"/>
              <a:gd name="connsiteX4" fmla="*/ 1830 w 11532"/>
              <a:gd name="connsiteY4" fmla="*/ 10224 h 10224"/>
              <a:gd name="connsiteX5" fmla="*/ 0 w 11532"/>
              <a:gd name="connsiteY5" fmla="*/ 10206 h 10224"/>
              <a:gd name="connsiteX0" fmla="*/ 0 w 11532"/>
              <a:gd name="connsiteY0" fmla="*/ 10206 h 10224"/>
              <a:gd name="connsiteX1" fmla="*/ 4451 w 11532"/>
              <a:gd name="connsiteY1" fmla="*/ 8 h 10224"/>
              <a:gd name="connsiteX2" fmla="*/ 11507 w 11532"/>
              <a:gd name="connsiteY2" fmla="*/ 0 h 10224"/>
              <a:gd name="connsiteX3" fmla="*/ 11532 w 11532"/>
              <a:gd name="connsiteY3" fmla="*/ 10224 h 10224"/>
              <a:gd name="connsiteX4" fmla="*/ 1830 w 11532"/>
              <a:gd name="connsiteY4" fmla="*/ 10224 h 10224"/>
              <a:gd name="connsiteX5" fmla="*/ 0 w 11532"/>
              <a:gd name="connsiteY5" fmla="*/ 10206 h 1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32" h="10224">
                <a:moveTo>
                  <a:pt x="0" y="10206"/>
                </a:moveTo>
                <a:lnTo>
                  <a:pt x="4451" y="8"/>
                </a:lnTo>
                <a:lnTo>
                  <a:pt x="11507" y="0"/>
                </a:lnTo>
                <a:cubicBezTo>
                  <a:pt x="11515" y="3408"/>
                  <a:pt x="11524" y="6816"/>
                  <a:pt x="11532" y="10224"/>
                </a:cubicBezTo>
                <a:lnTo>
                  <a:pt x="1830" y="10224"/>
                </a:lnTo>
                <a:lnTo>
                  <a:pt x="0" y="10206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/>
          </p:nvPr>
        </p:nvSpPr>
        <p:spPr>
          <a:xfrm>
            <a:off x="4447276" y="4467975"/>
            <a:ext cx="3815793" cy="2394116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4348"/>
              <a:gd name="connsiteY0" fmla="*/ 9899 h 10000"/>
              <a:gd name="connsiteX1" fmla="*/ 6348 w 14348"/>
              <a:gd name="connsiteY1" fmla="*/ 0 h 10000"/>
              <a:gd name="connsiteX2" fmla="*/ 14348 w 14348"/>
              <a:gd name="connsiteY2" fmla="*/ 0 h 10000"/>
              <a:gd name="connsiteX3" fmla="*/ 14348 w 14348"/>
              <a:gd name="connsiteY3" fmla="*/ 10000 h 10000"/>
              <a:gd name="connsiteX4" fmla="*/ 4348 w 14348"/>
              <a:gd name="connsiteY4" fmla="*/ 10000 h 10000"/>
              <a:gd name="connsiteX5" fmla="*/ 0 w 14348"/>
              <a:gd name="connsiteY5" fmla="*/ 9899 h 10000"/>
              <a:gd name="connsiteX0" fmla="*/ 0 w 14472"/>
              <a:gd name="connsiteY0" fmla="*/ 10073 h 10073"/>
              <a:gd name="connsiteX1" fmla="*/ 6472 w 14472"/>
              <a:gd name="connsiteY1" fmla="*/ 0 h 10073"/>
              <a:gd name="connsiteX2" fmla="*/ 14472 w 14472"/>
              <a:gd name="connsiteY2" fmla="*/ 0 h 10073"/>
              <a:gd name="connsiteX3" fmla="*/ 14472 w 14472"/>
              <a:gd name="connsiteY3" fmla="*/ 10000 h 10073"/>
              <a:gd name="connsiteX4" fmla="*/ 4472 w 14472"/>
              <a:gd name="connsiteY4" fmla="*/ 10000 h 10073"/>
              <a:gd name="connsiteX5" fmla="*/ 0 w 14472"/>
              <a:gd name="connsiteY5" fmla="*/ 10073 h 10073"/>
              <a:gd name="connsiteX0" fmla="*/ 0 w 14397"/>
              <a:gd name="connsiteY0" fmla="*/ 10023 h 10023"/>
              <a:gd name="connsiteX1" fmla="*/ 6397 w 14397"/>
              <a:gd name="connsiteY1" fmla="*/ 0 h 10023"/>
              <a:gd name="connsiteX2" fmla="*/ 14397 w 14397"/>
              <a:gd name="connsiteY2" fmla="*/ 0 h 10023"/>
              <a:gd name="connsiteX3" fmla="*/ 14397 w 14397"/>
              <a:gd name="connsiteY3" fmla="*/ 10000 h 10023"/>
              <a:gd name="connsiteX4" fmla="*/ 4397 w 14397"/>
              <a:gd name="connsiteY4" fmla="*/ 10000 h 10023"/>
              <a:gd name="connsiteX5" fmla="*/ 0 w 14397"/>
              <a:gd name="connsiteY5" fmla="*/ 10023 h 10023"/>
              <a:gd name="connsiteX0" fmla="*/ 0 w 14422"/>
              <a:gd name="connsiteY0" fmla="*/ 10023 h 10224"/>
              <a:gd name="connsiteX1" fmla="*/ 6397 w 14422"/>
              <a:gd name="connsiteY1" fmla="*/ 0 h 10224"/>
              <a:gd name="connsiteX2" fmla="*/ 14397 w 14422"/>
              <a:gd name="connsiteY2" fmla="*/ 0 h 10224"/>
              <a:gd name="connsiteX3" fmla="*/ 14422 w 14422"/>
              <a:gd name="connsiteY3" fmla="*/ 10224 h 10224"/>
              <a:gd name="connsiteX4" fmla="*/ 4397 w 14422"/>
              <a:gd name="connsiteY4" fmla="*/ 10000 h 10224"/>
              <a:gd name="connsiteX5" fmla="*/ 0 w 14422"/>
              <a:gd name="connsiteY5" fmla="*/ 10023 h 10224"/>
              <a:gd name="connsiteX0" fmla="*/ 0 w 11515"/>
              <a:gd name="connsiteY0" fmla="*/ 10272 h 10272"/>
              <a:gd name="connsiteX1" fmla="*/ 3490 w 11515"/>
              <a:gd name="connsiteY1" fmla="*/ 0 h 10272"/>
              <a:gd name="connsiteX2" fmla="*/ 11490 w 11515"/>
              <a:gd name="connsiteY2" fmla="*/ 0 h 10272"/>
              <a:gd name="connsiteX3" fmla="*/ 11515 w 11515"/>
              <a:gd name="connsiteY3" fmla="*/ 10224 h 10272"/>
              <a:gd name="connsiteX4" fmla="*/ 1490 w 11515"/>
              <a:gd name="connsiteY4" fmla="*/ 10000 h 10272"/>
              <a:gd name="connsiteX5" fmla="*/ 0 w 11515"/>
              <a:gd name="connsiteY5" fmla="*/ 10272 h 10272"/>
              <a:gd name="connsiteX0" fmla="*/ 0 w 11515"/>
              <a:gd name="connsiteY0" fmla="*/ 10272 h 10272"/>
              <a:gd name="connsiteX1" fmla="*/ 3490 w 11515"/>
              <a:gd name="connsiteY1" fmla="*/ 0 h 10272"/>
              <a:gd name="connsiteX2" fmla="*/ 11490 w 11515"/>
              <a:gd name="connsiteY2" fmla="*/ 0 h 10272"/>
              <a:gd name="connsiteX3" fmla="*/ 11515 w 11515"/>
              <a:gd name="connsiteY3" fmla="*/ 10224 h 10272"/>
              <a:gd name="connsiteX4" fmla="*/ 1813 w 11515"/>
              <a:gd name="connsiteY4" fmla="*/ 10249 h 10272"/>
              <a:gd name="connsiteX5" fmla="*/ 0 w 11515"/>
              <a:gd name="connsiteY5" fmla="*/ 10272 h 10272"/>
              <a:gd name="connsiteX0" fmla="*/ 0 w 11515"/>
              <a:gd name="connsiteY0" fmla="*/ 10272 h 10272"/>
              <a:gd name="connsiteX1" fmla="*/ 4384 w 11515"/>
              <a:gd name="connsiteY1" fmla="*/ 25 h 10272"/>
              <a:gd name="connsiteX2" fmla="*/ 11490 w 11515"/>
              <a:gd name="connsiteY2" fmla="*/ 0 h 10272"/>
              <a:gd name="connsiteX3" fmla="*/ 11515 w 11515"/>
              <a:gd name="connsiteY3" fmla="*/ 10224 h 10272"/>
              <a:gd name="connsiteX4" fmla="*/ 1813 w 11515"/>
              <a:gd name="connsiteY4" fmla="*/ 10249 h 10272"/>
              <a:gd name="connsiteX5" fmla="*/ 0 w 11515"/>
              <a:gd name="connsiteY5" fmla="*/ 10272 h 10272"/>
              <a:gd name="connsiteX0" fmla="*/ 0 w 11515"/>
              <a:gd name="connsiteY0" fmla="*/ 10272 h 10272"/>
              <a:gd name="connsiteX1" fmla="*/ 4384 w 11515"/>
              <a:gd name="connsiteY1" fmla="*/ 25 h 10272"/>
              <a:gd name="connsiteX2" fmla="*/ 11490 w 11515"/>
              <a:gd name="connsiteY2" fmla="*/ 0 h 10272"/>
              <a:gd name="connsiteX3" fmla="*/ 11515 w 11515"/>
              <a:gd name="connsiteY3" fmla="*/ 10224 h 10272"/>
              <a:gd name="connsiteX4" fmla="*/ 1813 w 11515"/>
              <a:gd name="connsiteY4" fmla="*/ 10224 h 10272"/>
              <a:gd name="connsiteX5" fmla="*/ 0 w 11515"/>
              <a:gd name="connsiteY5" fmla="*/ 10272 h 10272"/>
              <a:gd name="connsiteX0" fmla="*/ 0 w 11515"/>
              <a:gd name="connsiteY0" fmla="*/ 10239 h 10239"/>
              <a:gd name="connsiteX1" fmla="*/ 4384 w 11515"/>
              <a:gd name="connsiteY1" fmla="*/ 25 h 10239"/>
              <a:gd name="connsiteX2" fmla="*/ 11490 w 11515"/>
              <a:gd name="connsiteY2" fmla="*/ 0 h 10239"/>
              <a:gd name="connsiteX3" fmla="*/ 11515 w 11515"/>
              <a:gd name="connsiteY3" fmla="*/ 10224 h 10239"/>
              <a:gd name="connsiteX4" fmla="*/ 1813 w 11515"/>
              <a:gd name="connsiteY4" fmla="*/ 10224 h 10239"/>
              <a:gd name="connsiteX5" fmla="*/ 0 w 11515"/>
              <a:gd name="connsiteY5" fmla="*/ 10239 h 10239"/>
              <a:gd name="connsiteX0" fmla="*/ 0 w 11532"/>
              <a:gd name="connsiteY0" fmla="*/ 10206 h 10224"/>
              <a:gd name="connsiteX1" fmla="*/ 4401 w 11532"/>
              <a:gd name="connsiteY1" fmla="*/ 25 h 10224"/>
              <a:gd name="connsiteX2" fmla="*/ 11507 w 11532"/>
              <a:gd name="connsiteY2" fmla="*/ 0 h 10224"/>
              <a:gd name="connsiteX3" fmla="*/ 11532 w 11532"/>
              <a:gd name="connsiteY3" fmla="*/ 10224 h 10224"/>
              <a:gd name="connsiteX4" fmla="*/ 1830 w 11532"/>
              <a:gd name="connsiteY4" fmla="*/ 10224 h 10224"/>
              <a:gd name="connsiteX5" fmla="*/ 0 w 11532"/>
              <a:gd name="connsiteY5" fmla="*/ 10206 h 10224"/>
              <a:gd name="connsiteX0" fmla="*/ 0 w 11532"/>
              <a:gd name="connsiteY0" fmla="*/ 10206 h 10224"/>
              <a:gd name="connsiteX1" fmla="*/ 4434 w 11532"/>
              <a:gd name="connsiteY1" fmla="*/ 25 h 10224"/>
              <a:gd name="connsiteX2" fmla="*/ 11507 w 11532"/>
              <a:gd name="connsiteY2" fmla="*/ 0 h 10224"/>
              <a:gd name="connsiteX3" fmla="*/ 11532 w 11532"/>
              <a:gd name="connsiteY3" fmla="*/ 10224 h 10224"/>
              <a:gd name="connsiteX4" fmla="*/ 1830 w 11532"/>
              <a:gd name="connsiteY4" fmla="*/ 10224 h 10224"/>
              <a:gd name="connsiteX5" fmla="*/ 0 w 11532"/>
              <a:gd name="connsiteY5" fmla="*/ 10206 h 10224"/>
              <a:gd name="connsiteX0" fmla="*/ 0 w 11532"/>
              <a:gd name="connsiteY0" fmla="*/ 10206 h 10224"/>
              <a:gd name="connsiteX1" fmla="*/ 4451 w 11532"/>
              <a:gd name="connsiteY1" fmla="*/ 8 h 10224"/>
              <a:gd name="connsiteX2" fmla="*/ 11507 w 11532"/>
              <a:gd name="connsiteY2" fmla="*/ 0 h 10224"/>
              <a:gd name="connsiteX3" fmla="*/ 11532 w 11532"/>
              <a:gd name="connsiteY3" fmla="*/ 10224 h 10224"/>
              <a:gd name="connsiteX4" fmla="*/ 1830 w 11532"/>
              <a:gd name="connsiteY4" fmla="*/ 10224 h 10224"/>
              <a:gd name="connsiteX5" fmla="*/ 0 w 11532"/>
              <a:gd name="connsiteY5" fmla="*/ 10206 h 10224"/>
              <a:gd name="connsiteX0" fmla="*/ 0 w 11940"/>
              <a:gd name="connsiteY0" fmla="*/ 14267 h 14267"/>
              <a:gd name="connsiteX1" fmla="*/ 4859 w 11940"/>
              <a:gd name="connsiteY1" fmla="*/ 8 h 14267"/>
              <a:gd name="connsiteX2" fmla="*/ 11915 w 11940"/>
              <a:gd name="connsiteY2" fmla="*/ 0 h 14267"/>
              <a:gd name="connsiteX3" fmla="*/ 11940 w 11940"/>
              <a:gd name="connsiteY3" fmla="*/ 10224 h 14267"/>
              <a:gd name="connsiteX4" fmla="*/ 2238 w 11940"/>
              <a:gd name="connsiteY4" fmla="*/ 10224 h 14267"/>
              <a:gd name="connsiteX5" fmla="*/ 0 w 11940"/>
              <a:gd name="connsiteY5" fmla="*/ 14267 h 14267"/>
              <a:gd name="connsiteX0" fmla="*/ 0 w 11998"/>
              <a:gd name="connsiteY0" fmla="*/ 14267 h 14486"/>
              <a:gd name="connsiteX1" fmla="*/ 4859 w 11998"/>
              <a:gd name="connsiteY1" fmla="*/ 8 h 14486"/>
              <a:gd name="connsiteX2" fmla="*/ 11915 w 11998"/>
              <a:gd name="connsiteY2" fmla="*/ 0 h 14486"/>
              <a:gd name="connsiteX3" fmla="*/ 11998 w 11998"/>
              <a:gd name="connsiteY3" fmla="*/ 14486 h 14486"/>
              <a:gd name="connsiteX4" fmla="*/ 2238 w 11998"/>
              <a:gd name="connsiteY4" fmla="*/ 10224 h 14486"/>
              <a:gd name="connsiteX5" fmla="*/ 0 w 11998"/>
              <a:gd name="connsiteY5" fmla="*/ 14267 h 14486"/>
              <a:gd name="connsiteX0" fmla="*/ 0 w 11998"/>
              <a:gd name="connsiteY0" fmla="*/ 14267 h 14486"/>
              <a:gd name="connsiteX1" fmla="*/ 4859 w 11998"/>
              <a:gd name="connsiteY1" fmla="*/ 8 h 14486"/>
              <a:gd name="connsiteX2" fmla="*/ 11915 w 11998"/>
              <a:gd name="connsiteY2" fmla="*/ 0 h 14486"/>
              <a:gd name="connsiteX3" fmla="*/ 11998 w 11998"/>
              <a:gd name="connsiteY3" fmla="*/ 14486 h 14486"/>
              <a:gd name="connsiteX4" fmla="*/ 3082 w 11998"/>
              <a:gd name="connsiteY4" fmla="*/ 14419 h 14486"/>
              <a:gd name="connsiteX5" fmla="*/ 0 w 11998"/>
              <a:gd name="connsiteY5" fmla="*/ 14267 h 14486"/>
              <a:gd name="connsiteX0" fmla="*/ 0 w 11940"/>
              <a:gd name="connsiteY0" fmla="*/ 14401 h 14486"/>
              <a:gd name="connsiteX1" fmla="*/ 4801 w 11940"/>
              <a:gd name="connsiteY1" fmla="*/ 8 h 14486"/>
              <a:gd name="connsiteX2" fmla="*/ 11857 w 11940"/>
              <a:gd name="connsiteY2" fmla="*/ 0 h 14486"/>
              <a:gd name="connsiteX3" fmla="*/ 11940 w 11940"/>
              <a:gd name="connsiteY3" fmla="*/ 14486 h 14486"/>
              <a:gd name="connsiteX4" fmla="*/ 3024 w 11940"/>
              <a:gd name="connsiteY4" fmla="*/ 14419 h 14486"/>
              <a:gd name="connsiteX5" fmla="*/ 0 w 11940"/>
              <a:gd name="connsiteY5" fmla="*/ 14401 h 14486"/>
              <a:gd name="connsiteX0" fmla="*/ 0 w 18666"/>
              <a:gd name="connsiteY0" fmla="*/ 14401 h 14419"/>
              <a:gd name="connsiteX1" fmla="*/ 4801 w 18666"/>
              <a:gd name="connsiteY1" fmla="*/ 8 h 14419"/>
              <a:gd name="connsiteX2" fmla="*/ 11857 w 18666"/>
              <a:gd name="connsiteY2" fmla="*/ 0 h 14419"/>
              <a:gd name="connsiteX3" fmla="*/ 18666 w 18666"/>
              <a:gd name="connsiteY3" fmla="*/ 14352 h 14419"/>
              <a:gd name="connsiteX4" fmla="*/ 3024 w 18666"/>
              <a:gd name="connsiteY4" fmla="*/ 14419 h 14419"/>
              <a:gd name="connsiteX5" fmla="*/ 0 w 18666"/>
              <a:gd name="connsiteY5" fmla="*/ 14401 h 14419"/>
              <a:gd name="connsiteX0" fmla="*/ 0 w 18758"/>
              <a:gd name="connsiteY0" fmla="*/ 14393 h 14411"/>
              <a:gd name="connsiteX1" fmla="*/ 4801 w 18758"/>
              <a:gd name="connsiteY1" fmla="*/ 0 h 14411"/>
              <a:gd name="connsiteX2" fmla="*/ 18758 w 18758"/>
              <a:gd name="connsiteY2" fmla="*/ 5429 h 14411"/>
              <a:gd name="connsiteX3" fmla="*/ 18666 w 18758"/>
              <a:gd name="connsiteY3" fmla="*/ 14344 h 14411"/>
              <a:gd name="connsiteX4" fmla="*/ 3024 w 18758"/>
              <a:gd name="connsiteY4" fmla="*/ 14411 h 14411"/>
              <a:gd name="connsiteX5" fmla="*/ 0 w 18758"/>
              <a:gd name="connsiteY5" fmla="*/ 14393 h 14411"/>
              <a:gd name="connsiteX0" fmla="*/ 0 w 18758"/>
              <a:gd name="connsiteY0" fmla="*/ 14393 h 14411"/>
              <a:gd name="connsiteX1" fmla="*/ 4801 w 18758"/>
              <a:gd name="connsiteY1" fmla="*/ 0 h 14411"/>
              <a:gd name="connsiteX2" fmla="*/ 18758 w 18758"/>
              <a:gd name="connsiteY2" fmla="*/ 5429 h 14411"/>
              <a:gd name="connsiteX3" fmla="*/ 11998 w 18758"/>
              <a:gd name="connsiteY3" fmla="*/ 14277 h 14411"/>
              <a:gd name="connsiteX4" fmla="*/ 3024 w 18758"/>
              <a:gd name="connsiteY4" fmla="*/ 14411 h 14411"/>
              <a:gd name="connsiteX5" fmla="*/ 0 w 18758"/>
              <a:gd name="connsiteY5" fmla="*/ 14393 h 14411"/>
              <a:gd name="connsiteX0" fmla="*/ 0 w 11998"/>
              <a:gd name="connsiteY0" fmla="*/ 14393 h 14411"/>
              <a:gd name="connsiteX1" fmla="*/ 4801 w 11998"/>
              <a:gd name="connsiteY1" fmla="*/ 0 h 14411"/>
              <a:gd name="connsiteX2" fmla="*/ 11915 w 11998"/>
              <a:gd name="connsiteY2" fmla="*/ 5630 h 14411"/>
              <a:gd name="connsiteX3" fmla="*/ 11998 w 11998"/>
              <a:gd name="connsiteY3" fmla="*/ 14277 h 14411"/>
              <a:gd name="connsiteX4" fmla="*/ 3024 w 11998"/>
              <a:gd name="connsiteY4" fmla="*/ 14411 h 14411"/>
              <a:gd name="connsiteX5" fmla="*/ 0 w 11998"/>
              <a:gd name="connsiteY5" fmla="*/ 14393 h 14411"/>
              <a:gd name="connsiteX0" fmla="*/ 0 w 11916"/>
              <a:gd name="connsiteY0" fmla="*/ 14393 h 14411"/>
              <a:gd name="connsiteX1" fmla="*/ 4801 w 11916"/>
              <a:gd name="connsiteY1" fmla="*/ 0 h 14411"/>
              <a:gd name="connsiteX2" fmla="*/ 11915 w 11916"/>
              <a:gd name="connsiteY2" fmla="*/ 5630 h 14411"/>
              <a:gd name="connsiteX3" fmla="*/ 11911 w 11916"/>
              <a:gd name="connsiteY3" fmla="*/ 14378 h 14411"/>
              <a:gd name="connsiteX4" fmla="*/ 3024 w 11916"/>
              <a:gd name="connsiteY4" fmla="*/ 14411 h 14411"/>
              <a:gd name="connsiteX5" fmla="*/ 0 w 11916"/>
              <a:gd name="connsiteY5" fmla="*/ 14393 h 14411"/>
              <a:gd name="connsiteX0" fmla="*/ 0 w 11916"/>
              <a:gd name="connsiteY0" fmla="*/ 8990 h 9008"/>
              <a:gd name="connsiteX1" fmla="*/ 2996 w 11916"/>
              <a:gd name="connsiteY1" fmla="*/ 0 h 9008"/>
              <a:gd name="connsiteX2" fmla="*/ 11915 w 11916"/>
              <a:gd name="connsiteY2" fmla="*/ 227 h 9008"/>
              <a:gd name="connsiteX3" fmla="*/ 11911 w 11916"/>
              <a:gd name="connsiteY3" fmla="*/ 8975 h 9008"/>
              <a:gd name="connsiteX4" fmla="*/ 3024 w 11916"/>
              <a:gd name="connsiteY4" fmla="*/ 9008 h 9008"/>
              <a:gd name="connsiteX5" fmla="*/ 0 w 11916"/>
              <a:gd name="connsiteY5" fmla="*/ 8990 h 9008"/>
              <a:gd name="connsiteX0" fmla="*/ 0 w 10000"/>
              <a:gd name="connsiteY0" fmla="*/ 9756 h 9776"/>
              <a:gd name="connsiteX1" fmla="*/ 2490 w 10000"/>
              <a:gd name="connsiteY1" fmla="*/ 0 h 9776"/>
              <a:gd name="connsiteX2" fmla="*/ 9999 w 10000"/>
              <a:gd name="connsiteY2" fmla="*/ 28 h 9776"/>
              <a:gd name="connsiteX3" fmla="*/ 9996 w 10000"/>
              <a:gd name="connsiteY3" fmla="*/ 9739 h 9776"/>
              <a:gd name="connsiteX4" fmla="*/ 2538 w 10000"/>
              <a:gd name="connsiteY4" fmla="*/ 9776 h 9776"/>
              <a:gd name="connsiteX5" fmla="*/ 0 w 10000"/>
              <a:gd name="connsiteY5" fmla="*/ 9756 h 9776"/>
              <a:gd name="connsiteX0" fmla="*/ 0 w 10015"/>
              <a:gd name="connsiteY0" fmla="*/ 9980 h 10000"/>
              <a:gd name="connsiteX1" fmla="*/ 2490 w 10015"/>
              <a:gd name="connsiteY1" fmla="*/ 0 h 10000"/>
              <a:gd name="connsiteX2" fmla="*/ 10015 w 10015"/>
              <a:gd name="connsiteY2" fmla="*/ 5 h 10000"/>
              <a:gd name="connsiteX3" fmla="*/ 9996 w 10015"/>
              <a:gd name="connsiteY3" fmla="*/ 9962 h 10000"/>
              <a:gd name="connsiteX4" fmla="*/ 2538 w 10015"/>
              <a:gd name="connsiteY4" fmla="*/ 10000 h 10000"/>
              <a:gd name="connsiteX5" fmla="*/ 0 w 10015"/>
              <a:gd name="connsiteY5" fmla="*/ 9980 h 10000"/>
              <a:gd name="connsiteX0" fmla="*/ 0 w 10015"/>
              <a:gd name="connsiteY0" fmla="*/ 9883 h 10000"/>
              <a:gd name="connsiteX1" fmla="*/ 2490 w 10015"/>
              <a:gd name="connsiteY1" fmla="*/ 0 h 10000"/>
              <a:gd name="connsiteX2" fmla="*/ 10015 w 10015"/>
              <a:gd name="connsiteY2" fmla="*/ 5 h 10000"/>
              <a:gd name="connsiteX3" fmla="*/ 9996 w 10015"/>
              <a:gd name="connsiteY3" fmla="*/ 9962 h 10000"/>
              <a:gd name="connsiteX4" fmla="*/ 2538 w 10015"/>
              <a:gd name="connsiteY4" fmla="*/ 10000 h 10000"/>
              <a:gd name="connsiteX5" fmla="*/ 0 w 10015"/>
              <a:gd name="connsiteY5" fmla="*/ 9883 h 10000"/>
              <a:gd name="connsiteX0" fmla="*/ 0 w 9999"/>
              <a:gd name="connsiteY0" fmla="*/ 10004 h 10004"/>
              <a:gd name="connsiteX1" fmla="*/ 2474 w 9999"/>
              <a:gd name="connsiteY1" fmla="*/ 0 h 10004"/>
              <a:gd name="connsiteX2" fmla="*/ 9999 w 9999"/>
              <a:gd name="connsiteY2" fmla="*/ 5 h 10004"/>
              <a:gd name="connsiteX3" fmla="*/ 9980 w 9999"/>
              <a:gd name="connsiteY3" fmla="*/ 9962 h 10004"/>
              <a:gd name="connsiteX4" fmla="*/ 2522 w 9999"/>
              <a:gd name="connsiteY4" fmla="*/ 10000 h 10004"/>
              <a:gd name="connsiteX5" fmla="*/ 0 w 9999"/>
              <a:gd name="connsiteY5" fmla="*/ 10004 h 10004"/>
              <a:gd name="connsiteX0" fmla="*/ 0 w 10000"/>
              <a:gd name="connsiteY0" fmla="*/ 10000 h 10000"/>
              <a:gd name="connsiteX1" fmla="*/ 2474 w 10000"/>
              <a:gd name="connsiteY1" fmla="*/ 0 h 10000"/>
              <a:gd name="connsiteX2" fmla="*/ 10000 w 10000"/>
              <a:gd name="connsiteY2" fmla="*/ 5 h 10000"/>
              <a:gd name="connsiteX3" fmla="*/ 9981 w 10000"/>
              <a:gd name="connsiteY3" fmla="*/ 9958 h 10000"/>
              <a:gd name="connsiteX4" fmla="*/ 2506 w 10000"/>
              <a:gd name="connsiteY4" fmla="*/ 9972 h 10000"/>
              <a:gd name="connsiteX5" fmla="*/ 0 w 10000"/>
              <a:gd name="connsiteY5" fmla="*/ 10000 h 10000"/>
              <a:gd name="connsiteX0" fmla="*/ 0 w 10000"/>
              <a:gd name="connsiteY0" fmla="*/ 10000 h 10014"/>
              <a:gd name="connsiteX1" fmla="*/ 2474 w 10000"/>
              <a:gd name="connsiteY1" fmla="*/ 0 h 10014"/>
              <a:gd name="connsiteX2" fmla="*/ 10000 w 10000"/>
              <a:gd name="connsiteY2" fmla="*/ 5 h 10014"/>
              <a:gd name="connsiteX3" fmla="*/ 9981 w 10000"/>
              <a:gd name="connsiteY3" fmla="*/ 9958 h 10014"/>
              <a:gd name="connsiteX4" fmla="*/ 2506 w 10000"/>
              <a:gd name="connsiteY4" fmla="*/ 9972 h 10014"/>
              <a:gd name="connsiteX5" fmla="*/ 0 w 10000"/>
              <a:gd name="connsiteY5" fmla="*/ 10000 h 10014"/>
              <a:gd name="connsiteX0" fmla="*/ 0 w 10000"/>
              <a:gd name="connsiteY0" fmla="*/ 10000 h 10000"/>
              <a:gd name="connsiteX1" fmla="*/ 2474 w 10000"/>
              <a:gd name="connsiteY1" fmla="*/ 0 h 10000"/>
              <a:gd name="connsiteX2" fmla="*/ 10000 w 10000"/>
              <a:gd name="connsiteY2" fmla="*/ 5 h 10000"/>
              <a:gd name="connsiteX3" fmla="*/ 9981 w 10000"/>
              <a:gd name="connsiteY3" fmla="*/ 9958 h 10000"/>
              <a:gd name="connsiteX4" fmla="*/ 2506 w 10000"/>
              <a:gd name="connsiteY4" fmla="*/ 9972 h 10000"/>
              <a:gd name="connsiteX5" fmla="*/ 0 w 10000"/>
              <a:gd name="connsiteY5" fmla="*/ 10000 h 10000"/>
              <a:gd name="connsiteX0" fmla="*/ 0 w 10016"/>
              <a:gd name="connsiteY0" fmla="*/ 10000 h 10000"/>
              <a:gd name="connsiteX1" fmla="*/ 2490 w 10016"/>
              <a:gd name="connsiteY1" fmla="*/ 0 h 10000"/>
              <a:gd name="connsiteX2" fmla="*/ 10016 w 10016"/>
              <a:gd name="connsiteY2" fmla="*/ 5 h 10000"/>
              <a:gd name="connsiteX3" fmla="*/ 9997 w 10016"/>
              <a:gd name="connsiteY3" fmla="*/ 9958 h 10000"/>
              <a:gd name="connsiteX4" fmla="*/ 2522 w 10016"/>
              <a:gd name="connsiteY4" fmla="*/ 9972 h 10000"/>
              <a:gd name="connsiteX5" fmla="*/ 0 w 10016"/>
              <a:gd name="connsiteY5" fmla="*/ 10000 h 10000"/>
              <a:gd name="connsiteX0" fmla="*/ 0 w 10016"/>
              <a:gd name="connsiteY0" fmla="*/ 10000 h 10000"/>
              <a:gd name="connsiteX1" fmla="*/ 2490 w 10016"/>
              <a:gd name="connsiteY1" fmla="*/ 0 h 10000"/>
              <a:gd name="connsiteX2" fmla="*/ 10016 w 10016"/>
              <a:gd name="connsiteY2" fmla="*/ 5 h 10000"/>
              <a:gd name="connsiteX3" fmla="*/ 9997 w 10016"/>
              <a:gd name="connsiteY3" fmla="*/ 9958 h 10000"/>
              <a:gd name="connsiteX4" fmla="*/ 2491 w 10016"/>
              <a:gd name="connsiteY4" fmla="*/ 9972 h 10000"/>
              <a:gd name="connsiteX5" fmla="*/ 0 w 10016"/>
              <a:gd name="connsiteY5" fmla="*/ 10000 h 10000"/>
              <a:gd name="connsiteX0" fmla="*/ 0 w 10016"/>
              <a:gd name="connsiteY0" fmla="*/ 10000 h 10000"/>
              <a:gd name="connsiteX1" fmla="*/ 2490 w 10016"/>
              <a:gd name="connsiteY1" fmla="*/ 0 h 10000"/>
              <a:gd name="connsiteX2" fmla="*/ 10016 w 10016"/>
              <a:gd name="connsiteY2" fmla="*/ 5 h 10000"/>
              <a:gd name="connsiteX3" fmla="*/ 9997 w 10016"/>
              <a:gd name="connsiteY3" fmla="*/ 9958 h 10000"/>
              <a:gd name="connsiteX4" fmla="*/ 2491 w 10016"/>
              <a:gd name="connsiteY4" fmla="*/ 9972 h 10000"/>
              <a:gd name="connsiteX5" fmla="*/ 0 w 10016"/>
              <a:gd name="connsiteY5" fmla="*/ 10000 h 10000"/>
              <a:gd name="connsiteX0" fmla="*/ 0 w 10016"/>
              <a:gd name="connsiteY0" fmla="*/ 10000 h 10000"/>
              <a:gd name="connsiteX1" fmla="*/ 2490 w 10016"/>
              <a:gd name="connsiteY1" fmla="*/ 0 h 10000"/>
              <a:gd name="connsiteX2" fmla="*/ 10016 w 10016"/>
              <a:gd name="connsiteY2" fmla="*/ 5 h 10000"/>
              <a:gd name="connsiteX3" fmla="*/ 9997 w 10016"/>
              <a:gd name="connsiteY3" fmla="*/ 9958 h 10000"/>
              <a:gd name="connsiteX4" fmla="*/ 2491 w 10016"/>
              <a:gd name="connsiteY4" fmla="*/ 9972 h 10000"/>
              <a:gd name="connsiteX5" fmla="*/ 0 w 10016"/>
              <a:gd name="connsiteY5" fmla="*/ 10000 h 10000"/>
              <a:gd name="connsiteX0" fmla="*/ 0 w 10016"/>
              <a:gd name="connsiteY0" fmla="*/ 10000 h 10014"/>
              <a:gd name="connsiteX1" fmla="*/ 2490 w 10016"/>
              <a:gd name="connsiteY1" fmla="*/ 0 h 10014"/>
              <a:gd name="connsiteX2" fmla="*/ 10016 w 10016"/>
              <a:gd name="connsiteY2" fmla="*/ 5 h 10014"/>
              <a:gd name="connsiteX3" fmla="*/ 9997 w 10016"/>
              <a:gd name="connsiteY3" fmla="*/ 9958 h 10014"/>
              <a:gd name="connsiteX4" fmla="*/ 2491 w 10016"/>
              <a:gd name="connsiteY4" fmla="*/ 9972 h 10014"/>
              <a:gd name="connsiteX5" fmla="*/ 0 w 10016"/>
              <a:gd name="connsiteY5" fmla="*/ 10000 h 10014"/>
              <a:gd name="connsiteX0" fmla="*/ 0 w 10016"/>
              <a:gd name="connsiteY0" fmla="*/ 10000 h 10000"/>
              <a:gd name="connsiteX1" fmla="*/ 2490 w 10016"/>
              <a:gd name="connsiteY1" fmla="*/ 0 h 10000"/>
              <a:gd name="connsiteX2" fmla="*/ 10016 w 10016"/>
              <a:gd name="connsiteY2" fmla="*/ 5 h 10000"/>
              <a:gd name="connsiteX3" fmla="*/ 9997 w 10016"/>
              <a:gd name="connsiteY3" fmla="*/ 9958 h 10000"/>
              <a:gd name="connsiteX4" fmla="*/ 2491 w 10016"/>
              <a:gd name="connsiteY4" fmla="*/ 9972 h 10000"/>
              <a:gd name="connsiteX5" fmla="*/ 0 w 10016"/>
              <a:gd name="connsiteY5" fmla="*/ 10000 h 10000"/>
              <a:gd name="connsiteX0" fmla="*/ 0 w 10016"/>
              <a:gd name="connsiteY0" fmla="*/ 10048 h 10048"/>
              <a:gd name="connsiteX1" fmla="*/ 2443 w 10016"/>
              <a:gd name="connsiteY1" fmla="*/ 0 h 10048"/>
              <a:gd name="connsiteX2" fmla="*/ 10016 w 10016"/>
              <a:gd name="connsiteY2" fmla="*/ 53 h 10048"/>
              <a:gd name="connsiteX3" fmla="*/ 9997 w 10016"/>
              <a:gd name="connsiteY3" fmla="*/ 10006 h 10048"/>
              <a:gd name="connsiteX4" fmla="*/ 2491 w 10016"/>
              <a:gd name="connsiteY4" fmla="*/ 10020 h 10048"/>
              <a:gd name="connsiteX5" fmla="*/ 0 w 10016"/>
              <a:gd name="connsiteY5" fmla="*/ 10048 h 10048"/>
              <a:gd name="connsiteX0" fmla="*/ 0 w 10249"/>
              <a:gd name="connsiteY0" fmla="*/ 10024 h 10024"/>
              <a:gd name="connsiteX1" fmla="*/ 2676 w 10249"/>
              <a:gd name="connsiteY1" fmla="*/ 0 h 10024"/>
              <a:gd name="connsiteX2" fmla="*/ 10249 w 10249"/>
              <a:gd name="connsiteY2" fmla="*/ 53 h 10024"/>
              <a:gd name="connsiteX3" fmla="*/ 10230 w 10249"/>
              <a:gd name="connsiteY3" fmla="*/ 10006 h 10024"/>
              <a:gd name="connsiteX4" fmla="*/ 2724 w 10249"/>
              <a:gd name="connsiteY4" fmla="*/ 10020 h 10024"/>
              <a:gd name="connsiteX5" fmla="*/ 0 w 10249"/>
              <a:gd name="connsiteY5" fmla="*/ 10024 h 1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49" h="10024">
                <a:moveTo>
                  <a:pt x="0" y="10024"/>
                </a:moveTo>
                <a:lnTo>
                  <a:pt x="2676" y="0"/>
                </a:lnTo>
                <a:lnTo>
                  <a:pt x="10249" y="53"/>
                </a:lnTo>
                <a:cubicBezTo>
                  <a:pt x="10256" y="3920"/>
                  <a:pt x="10223" y="6138"/>
                  <a:pt x="10230" y="10006"/>
                </a:cubicBezTo>
                <a:lnTo>
                  <a:pt x="2724" y="10020"/>
                </a:lnTo>
                <a:lnTo>
                  <a:pt x="0" y="10024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2F057DD-63A2-F977-6F4B-ABC32210F6F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4939362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164637"/>
            <a:ext cx="12192000" cy="6693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8524277" cy="1362075"/>
          </a:xfrm>
        </p:spPr>
        <p:txBody>
          <a:bodyPr anchor="t">
            <a:noAutofit/>
          </a:bodyPr>
          <a:lstStyle>
            <a:lvl1pPr algn="l">
              <a:defRPr sz="3733" b="1" cap="all"/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rgbClr val="E30613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1" t="429" r="9316" b="10704"/>
          <a:stretch/>
        </p:blipFill>
        <p:spPr>
          <a:xfrm>
            <a:off x="9855200" y="1221104"/>
            <a:ext cx="2336800" cy="566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2666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61C84-0FF5-9D43-9BAF-FB7CB52A3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384" y="365125"/>
            <a:ext cx="94488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>
                <a:solidFill>
                  <a:srgbClr val="00B0F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14F32D-B404-7D4E-AF2A-6A196F0DE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384" y="1825625"/>
            <a:ext cx="9448801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720000" indent="-720000"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400"/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.LastResort"/>
              <a:buNone/>
              <a:tabLst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4EC9E1-4D5E-4B4F-B46E-1CB380BE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092" y="6311900"/>
            <a:ext cx="539264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65E4F1D-FF25-E04F-BCED-1276602D1A2F}" type="slidenum">
              <a:rPr lang="x-none" smtClean="0"/>
              <a:pPr/>
              <a:t>‹Nr.›</a:t>
            </a:fld>
            <a:endParaRPr lang="x-non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621217-454F-C24B-8421-3EEEE30E0E93}"/>
              </a:ext>
            </a:extLst>
          </p:cNvPr>
          <p:cNvSpPr/>
          <p:nvPr userDrawn="1"/>
        </p:nvSpPr>
        <p:spPr>
          <a:xfrm>
            <a:off x="1" y="0"/>
            <a:ext cx="539262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99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Vertikaler Textplatzhalter 8">
            <a:extLst>
              <a:ext uri="{FF2B5EF4-FFF2-40B4-BE49-F238E27FC236}">
                <a16:creationId xmlns:a16="http://schemas.microsoft.com/office/drawing/2014/main" id="{E9C65FC7-2214-404E-B9FE-AA4A494C3624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0" y="365125"/>
            <a:ext cx="539264" cy="6492875"/>
          </a:xfrm>
        </p:spPr>
        <p:txBody>
          <a:bodyPr vert="vert270" anchor="ctr">
            <a:normAutofit/>
          </a:bodyPr>
          <a:lstStyle>
            <a:lvl1pPr marL="0" indent="0" algn="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Folientitel</a:t>
            </a:r>
            <a:endParaRPr lang="x-non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012469-4332-FE45-9E86-395B99B86C96}"/>
              </a:ext>
            </a:extLst>
          </p:cNvPr>
          <p:cNvSpPr/>
          <p:nvPr userDrawn="1"/>
        </p:nvSpPr>
        <p:spPr>
          <a:xfrm>
            <a:off x="10732784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A7738D1-8D21-1044-A2F0-622091FF9B07}"/>
              </a:ext>
            </a:extLst>
          </p:cNvPr>
          <p:cNvSpPr/>
          <p:nvPr userDrawn="1"/>
        </p:nvSpPr>
        <p:spPr>
          <a:xfrm>
            <a:off x="10982166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15D155FB-7D0F-48D4-9809-1F57815F472C}"/>
              </a:ext>
            </a:extLst>
          </p:cNvPr>
          <p:cNvSpPr/>
          <p:nvPr userDrawn="1"/>
        </p:nvSpPr>
        <p:spPr>
          <a:xfrm>
            <a:off x="10483928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15BB8A0-A361-4DBD-B100-DD102A4E72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5384" y="6305473"/>
            <a:ext cx="1028531" cy="36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31366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4"/>
          </p:nvPr>
        </p:nvSpPr>
        <p:spPr>
          <a:xfrm>
            <a:off x="609600" y="1803400"/>
            <a:ext cx="10972800" cy="4368800"/>
          </a:xfrm>
        </p:spPr>
        <p:txBody>
          <a:bodyPr/>
          <a:lstStyle>
            <a:lvl1pPr>
              <a:buFont typeface="Symbol" panose="05050102010706020507" pitchFamily="18" charset="2"/>
              <a:buChar char="-"/>
              <a:defRPr/>
            </a:lvl1pPr>
            <a:lvl2pPr marL="990575" indent="-380990">
              <a:buFont typeface="Wingdings" panose="05000000000000000000" pitchFamily="2" charset="2"/>
              <a:buChar char="§"/>
              <a:defRPr/>
            </a:lvl2pPr>
            <a:lvl3pPr marL="1523962" indent="-304792">
              <a:buFont typeface="Symbol" panose="05050102010706020507" pitchFamily="18" charset="2"/>
              <a:buChar char="-"/>
              <a:defRPr/>
            </a:lvl3pPr>
            <a:lvl4pPr marL="2133547" indent="-304792">
              <a:buFont typeface="Wingdings" panose="05000000000000000000" pitchFamily="2" charset="2"/>
              <a:buChar char="§"/>
              <a:defRPr/>
            </a:lvl4pPr>
            <a:lvl5pPr marL="2666933" indent="-228594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94886145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A4FC4-9971-0F3A-03A5-1A7CB4FA8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536F9CA-69A5-8740-BD65-DFDD6CCEC2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54644019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72177-2AA1-6040-957C-FEBB862CF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8D6FB47-63B1-B6A5-E3A3-0EBA3B82E0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69481928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D1BE4F-5218-1BCA-F3F4-2D1D5A388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97C8F40-DF1C-1EAD-A557-FF493B767F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09397220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2DE75B-FB26-28E1-3A23-4464DD07C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5E1BCBD-BB73-0041-2407-4D89BDCD4D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55404937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609600" y="1981200"/>
            <a:ext cx="11074400" cy="419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206087318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9347200" y="177800"/>
            <a:ext cx="26416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70470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6992461" y="2514600"/>
            <a:ext cx="2049939" cy="34544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3759200" y="4343400"/>
            <a:ext cx="3065939" cy="1625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9208292" y="2514600"/>
            <a:ext cx="2049939" cy="27432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24"/>
          </p:nvPr>
        </p:nvSpPr>
        <p:spPr>
          <a:xfrm>
            <a:off x="609600" y="1803400"/>
            <a:ext cx="6215539" cy="2336800"/>
          </a:xfrm>
        </p:spPr>
        <p:txBody>
          <a:bodyPr/>
          <a:lstStyle>
            <a:lvl1pPr>
              <a:buFont typeface="Symbol" panose="05050102010706020507" pitchFamily="18" charset="2"/>
              <a:buChar char="-"/>
              <a:defRPr sz="1867"/>
            </a:lvl1pPr>
            <a:lvl2pPr marL="990575" indent="-380990">
              <a:buFont typeface="Wingdings" panose="05000000000000000000" pitchFamily="2" charset="2"/>
              <a:buChar char="§"/>
              <a:defRPr sz="1600"/>
            </a:lvl2pPr>
            <a:lvl3pPr marL="1523962" indent="-304792">
              <a:buFont typeface="Symbol" panose="05050102010706020507" pitchFamily="18" charset="2"/>
              <a:buChar char="-"/>
              <a:defRPr sz="1333"/>
            </a:lvl3pPr>
            <a:lvl4pPr marL="2133547" indent="-304792">
              <a:buFont typeface="Wingdings" panose="05000000000000000000" pitchFamily="2" charset="2"/>
              <a:buChar char="§"/>
              <a:defRPr/>
            </a:lvl4pPr>
            <a:lvl5pPr marL="2666933" indent="-228594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254557414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6992461" y="2514600"/>
            <a:ext cx="2049939" cy="34544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3759200" y="4343400"/>
            <a:ext cx="3065939" cy="1625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9208292" y="2514600"/>
            <a:ext cx="2049939" cy="27432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609600" y="1981200"/>
            <a:ext cx="6215539" cy="2159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498061358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6992461" y="2108200"/>
            <a:ext cx="4285139" cy="4064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609600" y="4343400"/>
            <a:ext cx="6215539" cy="18288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609600" y="2108200"/>
            <a:ext cx="6215539" cy="2159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91111830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61C84-0FF5-9D43-9BAF-FB7CB52A3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384" y="365125"/>
            <a:ext cx="94488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>
                <a:solidFill>
                  <a:srgbClr val="00B0F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14F32D-B404-7D4E-AF2A-6A196F0DE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385" y="1825625"/>
            <a:ext cx="445476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720000" indent="-720000">
              <a:buFontTx/>
              <a:buBlip>
                <a:blip r:embed="rId2"/>
              </a:buBlip>
              <a:defRPr sz="2400"/>
            </a:lvl1pPr>
          </a:lstStyle>
          <a:p>
            <a:pPr lvl="0"/>
            <a:r>
              <a:rPr lang="de-DE"/>
              <a:t>Mastertextformat bearbeiten</a:t>
            </a:r>
            <a:endParaRPr lang="x-non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621217-454F-C24B-8421-3EEEE30E0E93}"/>
              </a:ext>
            </a:extLst>
          </p:cNvPr>
          <p:cNvSpPr/>
          <p:nvPr userDrawn="1"/>
        </p:nvSpPr>
        <p:spPr>
          <a:xfrm>
            <a:off x="1" y="0"/>
            <a:ext cx="539262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99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Vertikaler Textplatzhalter 8">
            <a:extLst>
              <a:ext uri="{FF2B5EF4-FFF2-40B4-BE49-F238E27FC236}">
                <a16:creationId xmlns:a16="http://schemas.microsoft.com/office/drawing/2014/main" id="{E9C65FC7-2214-404E-B9FE-AA4A494C3624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0" y="365125"/>
            <a:ext cx="539264" cy="6492875"/>
          </a:xfrm>
        </p:spPr>
        <p:txBody>
          <a:bodyPr vert="vert270" anchor="ctr">
            <a:normAutofit/>
          </a:bodyPr>
          <a:lstStyle>
            <a:lvl1pPr marL="0" indent="0" algn="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Folientitel</a:t>
            </a:r>
            <a:endParaRPr lang="x-non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0384A5F5-0B11-9A4A-8CA3-34893473EF4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71138" y="1825625"/>
            <a:ext cx="445476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720000" indent="-720000">
              <a:buFontTx/>
              <a:buBlip>
                <a:blip r:embed="rId2"/>
              </a:buBlip>
              <a:defRPr sz="2400"/>
            </a:lvl1pPr>
          </a:lstStyle>
          <a:p>
            <a:pPr lvl="0"/>
            <a:r>
              <a:rPr lang="de-DE"/>
              <a:t>Mastertextformat bearbeiten</a:t>
            </a:r>
            <a:endParaRPr lang="x-none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7ADA273D-ABDC-E047-8A82-60D3988F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092" y="6311900"/>
            <a:ext cx="539264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65E4F1D-FF25-E04F-BCED-1276602D1A2F}" type="slidenum">
              <a:rPr lang="x-none" smtClean="0"/>
              <a:pPr/>
              <a:t>‹Nr.›</a:t>
            </a:fld>
            <a:endParaRPr lang="x-non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BDA46E-8C53-7F47-A48C-0D5730F1E635}"/>
              </a:ext>
            </a:extLst>
          </p:cNvPr>
          <p:cNvSpPr/>
          <p:nvPr userDrawn="1"/>
        </p:nvSpPr>
        <p:spPr>
          <a:xfrm>
            <a:off x="10732784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76F040-8B49-B54E-853B-AA7E9268D96C}"/>
              </a:ext>
            </a:extLst>
          </p:cNvPr>
          <p:cNvSpPr/>
          <p:nvPr userDrawn="1"/>
        </p:nvSpPr>
        <p:spPr>
          <a:xfrm>
            <a:off x="10982166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A8089D81-3CB7-42E2-8FC6-5F8398BCC7EB}"/>
              </a:ext>
            </a:extLst>
          </p:cNvPr>
          <p:cNvSpPr/>
          <p:nvPr userDrawn="1"/>
        </p:nvSpPr>
        <p:spPr>
          <a:xfrm>
            <a:off x="10483928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F324E867-B84B-4ECA-B1A8-5EBF3C428E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5384" y="6305473"/>
            <a:ext cx="1028531" cy="36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64256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6992461" y="2108200"/>
            <a:ext cx="4285139" cy="4064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30"/>
          </p:nvPr>
        </p:nvSpPr>
        <p:spPr>
          <a:xfrm>
            <a:off x="609600" y="2108200"/>
            <a:ext cx="4572000" cy="4064000"/>
          </a:xfrm>
        </p:spPr>
        <p:txBody>
          <a:bodyPr>
            <a:normAutofit/>
          </a:bodyPr>
          <a:lstStyle>
            <a:lvl1pPr marL="0" indent="0">
              <a:buNone/>
              <a:defRPr sz="1333"/>
            </a:lvl1pPr>
          </a:lstStyle>
          <a:p>
            <a:r>
              <a:rPr lang="de-DE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751720608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36"/>
          </p:nvPr>
        </p:nvSpPr>
        <p:spPr>
          <a:xfrm>
            <a:off x="-24587" y="-6829"/>
            <a:ext cx="8863787" cy="686482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587"/>
              <a:gd name="connsiteY0" fmla="*/ 497 h 10000"/>
              <a:gd name="connsiteX1" fmla="*/ 10587 w 10587"/>
              <a:gd name="connsiteY1" fmla="*/ 0 h 10000"/>
              <a:gd name="connsiteX2" fmla="*/ 10587 w 10587"/>
              <a:gd name="connsiteY2" fmla="*/ 10000 h 10000"/>
              <a:gd name="connsiteX3" fmla="*/ 587 w 10587"/>
              <a:gd name="connsiteY3" fmla="*/ 10000 h 10000"/>
              <a:gd name="connsiteX4" fmla="*/ 0 w 10587"/>
              <a:gd name="connsiteY4" fmla="*/ 497 h 10000"/>
              <a:gd name="connsiteX0" fmla="*/ 56 w 10643"/>
              <a:gd name="connsiteY0" fmla="*/ 497 h 10000"/>
              <a:gd name="connsiteX1" fmla="*/ 10643 w 10643"/>
              <a:gd name="connsiteY1" fmla="*/ 0 h 10000"/>
              <a:gd name="connsiteX2" fmla="*/ 10643 w 10643"/>
              <a:gd name="connsiteY2" fmla="*/ 10000 h 10000"/>
              <a:gd name="connsiteX3" fmla="*/ 56 w 10643"/>
              <a:gd name="connsiteY3" fmla="*/ 9471 h 10000"/>
              <a:gd name="connsiteX4" fmla="*/ 56 w 10643"/>
              <a:gd name="connsiteY4" fmla="*/ 497 h 10000"/>
              <a:gd name="connsiteX0" fmla="*/ 56 w 10643"/>
              <a:gd name="connsiteY0" fmla="*/ 0 h 9503"/>
              <a:gd name="connsiteX1" fmla="*/ 6334 w 10643"/>
              <a:gd name="connsiteY1" fmla="*/ 4 h 9503"/>
              <a:gd name="connsiteX2" fmla="*/ 10643 w 10643"/>
              <a:gd name="connsiteY2" fmla="*/ 9503 h 9503"/>
              <a:gd name="connsiteX3" fmla="*/ 56 w 10643"/>
              <a:gd name="connsiteY3" fmla="*/ 8974 h 9503"/>
              <a:gd name="connsiteX4" fmla="*/ 56 w 10643"/>
              <a:gd name="connsiteY4" fmla="*/ 0 h 9503"/>
              <a:gd name="connsiteX0" fmla="*/ 53 w 12220"/>
              <a:gd name="connsiteY0" fmla="*/ 0 h 9473"/>
              <a:gd name="connsiteX1" fmla="*/ 5951 w 12220"/>
              <a:gd name="connsiteY1" fmla="*/ 4 h 9473"/>
              <a:gd name="connsiteX2" fmla="*/ 12220 w 12220"/>
              <a:gd name="connsiteY2" fmla="*/ 9473 h 9473"/>
              <a:gd name="connsiteX3" fmla="*/ 53 w 12220"/>
              <a:gd name="connsiteY3" fmla="*/ 9443 h 9473"/>
              <a:gd name="connsiteX4" fmla="*/ 53 w 12220"/>
              <a:gd name="connsiteY4" fmla="*/ 0 h 9473"/>
              <a:gd name="connsiteX0" fmla="*/ 2 w 9959"/>
              <a:gd name="connsiteY0" fmla="*/ 0 h 10000"/>
              <a:gd name="connsiteX1" fmla="*/ 4829 w 9959"/>
              <a:gd name="connsiteY1" fmla="*/ 4 h 10000"/>
              <a:gd name="connsiteX2" fmla="*/ 9959 w 9959"/>
              <a:gd name="connsiteY2" fmla="*/ 10000 h 10000"/>
              <a:gd name="connsiteX3" fmla="*/ 50 w 9959"/>
              <a:gd name="connsiteY3" fmla="*/ 9968 h 10000"/>
              <a:gd name="connsiteX4" fmla="*/ 2 w 9959"/>
              <a:gd name="connsiteY4" fmla="*/ 0 h 10000"/>
              <a:gd name="connsiteX0" fmla="*/ 0 w 9998"/>
              <a:gd name="connsiteY0" fmla="*/ 0 h 10000"/>
              <a:gd name="connsiteX1" fmla="*/ 4847 w 9998"/>
              <a:gd name="connsiteY1" fmla="*/ 4 h 10000"/>
              <a:gd name="connsiteX2" fmla="*/ 9998 w 9998"/>
              <a:gd name="connsiteY2" fmla="*/ 10000 h 10000"/>
              <a:gd name="connsiteX3" fmla="*/ 48 w 9998"/>
              <a:gd name="connsiteY3" fmla="*/ 9968 h 10000"/>
              <a:gd name="connsiteX4" fmla="*/ 0 w 9998"/>
              <a:gd name="connsiteY4" fmla="*/ 0 h 10000"/>
              <a:gd name="connsiteX0" fmla="*/ 0 w 10000"/>
              <a:gd name="connsiteY0" fmla="*/ 0 h 10000"/>
              <a:gd name="connsiteX1" fmla="*/ 4848 w 10000"/>
              <a:gd name="connsiteY1" fmla="*/ 4 h 10000"/>
              <a:gd name="connsiteX2" fmla="*/ 10000 w 10000"/>
              <a:gd name="connsiteY2" fmla="*/ 10000 h 10000"/>
              <a:gd name="connsiteX3" fmla="*/ 12 w 10000"/>
              <a:gd name="connsiteY3" fmla="*/ 9968 h 10000"/>
              <a:gd name="connsiteX4" fmla="*/ 0 w 10000"/>
              <a:gd name="connsiteY4" fmla="*/ 0 h 10000"/>
              <a:gd name="connsiteX0" fmla="*/ 14 w 10014"/>
              <a:gd name="connsiteY0" fmla="*/ 0 h 10000"/>
              <a:gd name="connsiteX1" fmla="*/ 4862 w 10014"/>
              <a:gd name="connsiteY1" fmla="*/ 4 h 10000"/>
              <a:gd name="connsiteX2" fmla="*/ 10014 w 10014"/>
              <a:gd name="connsiteY2" fmla="*/ 10000 h 10000"/>
              <a:gd name="connsiteX3" fmla="*/ 26 w 10014"/>
              <a:gd name="connsiteY3" fmla="*/ 9968 h 10000"/>
              <a:gd name="connsiteX4" fmla="*/ 14 w 10014"/>
              <a:gd name="connsiteY4" fmla="*/ 0 h 10000"/>
              <a:gd name="connsiteX0" fmla="*/ 11 w 10011"/>
              <a:gd name="connsiteY0" fmla="*/ 0 h 10000"/>
              <a:gd name="connsiteX1" fmla="*/ 4859 w 10011"/>
              <a:gd name="connsiteY1" fmla="*/ 4 h 10000"/>
              <a:gd name="connsiteX2" fmla="*/ 10011 w 10011"/>
              <a:gd name="connsiteY2" fmla="*/ 10000 h 10000"/>
              <a:gd name="connsiteX3" fmla="*/ 23 w 10011"/>
              <a:gd name="connsiteY3" fmla="*/ 9968 h 10000"/>
              <a:gd name="connsiteX4" fmla="*/ 11 w 10011"/>
              <a:gd name="connsiteY4" fmla="*/ 0 h 10000"/>
              <a:gd name="connsiteX0" fmla="*/ 7 w 10007"/>
              <a:gd name="connsiteY0" fmla="*/ 0 h 10000"/>
              <a:gd name="connsiteX1" fmla="*/ 4855 w 10007"/>
              <a:gd name="connsiteY1" fmla="*/ 4 h 10000"/>
              <a:gd name="connsiteX2" fmla="*/ 10007 w 10007"/>
              <a:gd name="connsiteY2" fmla="*/ 10000 h 10000"/>
              <a:gd name="connsiteX3" fmla="*/ 19 w 10007"/>
              <a:gd name="connsiteY3" fmla="*/ 9968 h 10000"/>
              <a:gd name="connsiteX4" fmla="*/ 7 w 10007"/>
              <a:gd name="connsiteY4" fmla="*/ 0 h 10000"/>
              <a:gd name="connsiteX0" fmla="*/ 13 w 10013"/>
              <a:gd name="connsiteY0" fmla="*/ 0 h 10000"/>
              <a:gd name="connsiteX1" fmla="*/ 4861 w 10013"/>
              <a:gd name="connsiteY1" fmla="*/ 4 h 10000"/>
              <a:gd name="connsiteX2" fmla="*/ 10013 w 10013"/>
              <a:gd name="connsiteY2" fmla="*/ 10000 h 10000"/>
              <a:gd name="connsiteX3" fmla="*/ 25 w 10013"/>
              <a:gd name="connsiteY3" fmla="*/ 9968 h 10000"/>
              <a:gd name="connsiteX4" fmla="*/ 13 w 10013"/>
              <a:gd name="connsiteY4" fmla="*/ 0 h 10000"/>
              <a:gd name="connsiteX0" fmla="*/ 13 w 10013"/>
              <a:gd name="connsiteY0" fmla="*/ 0 h 10000"/>
              <a:gd name="connsiteX1" fmla="*/ 6885 w 10013"/>
              <a:gd name="connsiteY1" fmla="*/ 4 h 10000"/>
              <a:gd name="connsiteX2" fmla="*/ 10013 w 10013"/>
              <a:gd name="connsiteY2" fmla="*/ 10000 h 10000"/>
              <a:gd name="connsiteX3" fmla="*/ 25 w 10013"/>
              <a:gd name="connsiteY3" fmla="*/ 9968 h 10000"/>
              <a:gd name="connsiteX4" fmla="*/ 13 w 10013"/>
              <a:gd name="connsiteY4" fmla="*/ 0 h 10000"/>
              <a:gd name="connsiteX0" fmla="*/ 13 w 10013"/>
              <a:gd name="connsiteY0" fmla="*/ 11 h 10011"/>
              <a:gd name="connsiteX1" fmla="*/ 5867 w 10013"/>
              <a:gd name="connsiteY1" fmla="*/ 0 h 10011"/>
              <a:gd name="connsiteX2" fmla="*/ 10013 w 10013"/>
              <a:gd name="connsiteY2" fmla="*/ 10011 h 10011"/>
              <a:gd name="connsiteX3" fmla="*/ 25 w 10013"/>
              <a:gd name="connsiteY3" fmla="*/ 9979 h 10011"/>
              <a:gd name="connsiteX4" fmla="*/ 13 w 10013"/>
              <a:gd name="connsiteY4" fmla="*/ 11 h 10011"/>
              <a:gd name="connsiteX0" fmla="*/ 13 w 10013"/>
              <a:gd name="connsiteY0" fmla="*/ 11 h 10011"/>
              <a:gd name="connsiteX1" fmla="*/ 6574 w 10013"/>
              <a:gd name="connsiteY1" fmla="*/ 0 h 10011"/>
              <a:gd name="connsiteX2" fmla="*/ 10013 w 10013"/>
              <a:gd name="connsiteY2" fmla="*/ 10011 h 10011"/>
              <a:gd name="connsiteX3" fmla="*/ 25 w 10013"/>
              <a:gd name="connsiteY3" fmla="*/ 9979 h 10011"/>
              <a:gd name="connsiteX4" fmla="*/ 13 w 10013"/>
              <a:gd name="connsiteY4" fmla="*/ 11 h 1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3" h="10011">
                <a:moveTo>
                  <a:pt x="13" y="11"/>
                </a:moveTo>
                <a:lnTo>
                  <a:pt x="6574" y="0"/>
                </a:lnTo>
                <a:lnTo>
                  <a:pt x="10013" y="10011"/>
                </a:lnTo>
                <a:lnTo>
                  <a:pt x="25" y="9979"/>
                </a:lnTo>
                <a:cubicBezTo>
                  <a:pt x="-55" y="6492"/>
                  <a:pt x="82" y="3545"/>
                  <a:pt x="13" y="11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8534400" y="1600200"/>
            <a:ext cx="2946400" cy="3657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612829620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623392" y="1124744"/>
            <a:ext cx="10482739" cy="5080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3573319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812800" y="878619"/>
            <a:ext cx="5040000" cy="5040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6299200" y="878619"/>
            <a:ext cx="5040000" cy="5040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40796608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6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609600" y="2921000"/>
            <a:ext cx="5486400" cy="3251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609600" y="2520760"/>
            <a:ext cx="5486400" cy="12065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 b="1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24"/>
          </p:nvPr>
        </p:nvSpPr>
        <p:spPr>
          <a:xfrm>
            <a:off x="6400800" y="2520952"/>
            <a:ext cx="4572000" cy="3651249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lang="de-DE"/>
              <a:t>Diagramm durch Klicken auf Symbol hinzufügen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098356048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24"/>
          </p:nvPr>
        </p:nvSpPr>
        <p:spPr>
          <a:xfrm>
            <a:off x="609600" y="2520952"/>
            <a:ext cx="10058400" cy="3651249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lang="de-DE"/>
              <a:t>Diagramm durch Klicken auf Symbol hinzufügen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6012489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2946400" y="2102600"/>
            <a:ext cx="2049939" cy="193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010400" y="2097000"/>
            <a:ext cx="2049939" cy="193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914400" y="4033000"/>
            <a:ext cx="2049939" cy="193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4978400" y="4033000"/>
            <a:ext cx="2049939" cy="193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9042400" y="4033000"/>
            <a:ext cx="2049939" cy="193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570288837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609600" y="1803401"/>
            <a:ext cx="3562349" cy="400896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17375E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4978400" y="2423584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8542867" y="2413000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4982634" y="4540437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8547100" y="4529853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978400" y="2023345"/>
            <a:ext cx="2836333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 b="1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8542867" y="2023345"/>
            <a:ext cx="2836333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 b="1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4978400" y="4135781"/>
            <a:ext cx="28448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 b="1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8542867" y="4135781"/>
            <a:ext cx="2836333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 b="1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529831711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7112000" y="787400"/>
            <a:ext cx="4476749" cy="5283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363D43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537453873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7112000" y="787400"/>
            <a:ext cx="4476749" cy="5283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17375E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24"/>
          </p:nvPr>
        </p:nvSpPr>
        <p:spPr>
          <a:xfrm>
            <a:off x="609600" y="1803400"/>
            <a:ext cx="6215539" cy="4267200"/>
          </a:xfrm>
        </p:spPr>
        <p:txBody>
          <a:bodyPr/>
          <a:lstStyle>
            <a:lvl1pPr>
              <a:buFont typeface="Symbol" panose="05050102010706020507" pitchFamily="18" charset="2"/>
              <a:buChar char="-"/>
              <a:defRPr sz="1867"/>
            </a:lvl1pPr>
            <a:lvl2pPr marL="990575" indent="-380990">
              <a:buFont typeface="Wingdings" panose="05000000000000000000" pitchFamily="2" charset="2"/>
              <a:buChar char="§"/>
              <a:defRPr sz="1600"/>
            </a:lvl2pPr>
            <a:lvl3pPr marL="1523962" indent="-304792">
              <a:buFont typeface="Symbol" panose="05050102010706020507" pitchFamily="18" charset="2"/>
              <a:buChar char="-"/>
              <a:defRPr sz="1333"/>
            </a:lvl3pPr>
            <a:lvl4pPr marL="2133547" indent="-304792">
              <a:buFont typeface="Wingdings" panose="05000000000000000000" pitchFamily="2" charset="2"/>
              <a:buChar char="§"/>
              <a:defRPr/>
            </a:lvl4pPr>
            <a:lvl5pPr marL="2666933" indent="-228594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52580625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9A1FE9C-B73D-2B43-8489-0DC8C176DD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4000"/>
                </a:schemeClr>
              </a:gs>
              <a:gs pos="99000">
                <a:schemeClr val="bg1">
                  <a:lumMod val="85000"/>
                  <a:alpha val="2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061C84-0FF5-9D43-9BAF-FB7CB52A3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384" y="365125"/>
            <a:ext cx="94488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>
                <a:solidFill>
                  <a:srgbClr val="00B0F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14F32D-B404-7D4E-AF2A-6A196F0DE4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65384" y="1825625"/>
            <a:ext cx="9448801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720000" indent="-720000">
              <a:buFontTx/>
              <a:buBlip>
                <a:blip r:embed="rId2"/>
              </a:buBlip>
              <a:defRPr sz="2400"/>
            </a:lvl1pPr>
          </a:lstStyle>
          <a:p>
            <a:pPr lvl="0"/>
            <a:r>
              <a:rPr lang="de-DE"/>
              <a:t> Mastertextformat bearbeiten</a:t>
            </a:r>
            <a:endParaRPr lang="x-non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621217-454F-C24B-8421-3EEEE30E0E93}"/>
              </a:ext>
            </a:extLst>
          </p:cNvPr>
          <p:cNvSpPr/>
          <p:nvPr userDrawn="1"/>
        </p:nvSpPr>
        <p:spPr>
          <a:xfrm>
            <a:off x="1" y="0"/>
            <a:ext cx="539262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99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Vertikaler Textplatzhalter 8">
            <a:extLst>
              <a:ext uri="{FF2B5EF4-FFF2-40B4-BE49-F238E27FC236}">
                <a16:creationId xmlns:a16="http://schemas.microsoft.com/office/drawing/2014/main" id="{E9C65FC7-2214-404E-B9FE-AA4A494C3624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0" y="365125"/>
            <a:ext cx="539264" cy="6492875"/>
          </a:xfrm>
        </p:spPr>
        <p:txBody>
          <a:bodyPr vert="vert270" anchor="ctr">
            <a:normAutofit/>
          </a:bodyPr>
          <a:lstStyle>
            <a:lvl1pPr marL="0" indent="0" algn="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Folientitel</a:t>
            </a:r>
            <a:endParaRPr lang="x-none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06E446B4-8808-094B-AAA7-04C8C368B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092" y="6311900"/>
            <a:ext cx="539264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65E4F1D-FF25-E04F-BCED-1276602D1A2F}" type="slidenum">
              <a:rPr lang="x-none" smtClean="0"/>
              <a:pPr/>
              <a:t>‹Nr.›</a:t>
            </a:fld>
            <a:endParaRPr lang="x-non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A724F26-12BC-A542-B846-A6421C2777F7}"/>
              </a:ext>
            </a:extLst>
          </p:cNvPr>
          <p:cNvSpPr/>
          <p:nvPr userDrawn="1"/>
        </p:nvSpPr>
        <p:spPr>
          <a:xfrm>
            <a:off x="10732784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C161AE-E452-7C46-8C52-55EB3AB43949}"/>
              </a:ext>
            </a:extLst>
          </p:cNvPr>
          <p:cNvSpPr/>
          <p:nvPr userDrawn="1"/>
        </p:nvSpPr>
        <p:spPr>
          <a:xfrm>
            <a:off x="10982166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A785C898-1F84-418E-9D99-3715F4A41ADE}"/>
              </a:ext>
            </a:extLst>
          </p:cNvPr>
          <p:cNvSpPr/>
          <p:nvPr userDrawn="1"/>
        </p:nvSpPr>
        <p:spPr>
          <a:xfrm>
            <a:off x="10483928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6515E0C-40D9-4D96-8685-C07BB268B6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5384" y="6305473"/>
            <a:ext cx="1028531" cy="36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99442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3917343" y="2209800"/>
            <a:ext cx="4752000" cy="2985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220755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902271572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3873600" y="2222400"/>
            <a:ext cx="4684800" cy="2946400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25"/>
          </p:nvPr>
        </p:nvSpPr>
        <p:spPr>
          <a:xfrm>
            <a:off x="2289600" y="2572800"/>
            <a:ext cx="1416000" cy="2212800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6"/>
          </p:nvPr>
        </p:nvSpPr>
        <p:spPr>
          <a:xfrm>
            <a:off x="8737600" y="2572800"/>
            <a:ext cx="1416000" cy="2212800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35078238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4419600" y="2209800"/>
            <a:ext cx="2844800" cy="2844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rgbClr val="363D43"/>
                </a:solidFill>
                <a:latin typeface="Open Sans Light" charset="0"/>
                <a:cs typeface="Open Sans Light" charset="0"/>
              </a:defRPr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5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812800" y="2209800"/>
            <a:ext cx="2844800" cy="2844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rgbClr val="363D43"/>
                </a:solidFill>
                <a:latin typeface="Open Sans Light" charset="0"/>
                <a:cs typeface="Open Sans Light" charset="0"/>
              </a:defRPr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7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8026400" y="2209800"/>
            <a:ext cx="2844800" cy="2844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rgbClr val="363D43"/>
                </a:solidFill>
                <a:latin typeface="Open Sans Light" charset="0"/>
                <a:cs typeface="Open Sans Light" charset="0"/>
              </a:defRPr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250980780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914401" y="2108201"/>
            <a:ext cx="1679999" cy="1679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363D43"/>
                </a:solidFill>
                <a:latin typeface="Open Sans Light"/>
                <a:cs typeface="Open Sans Light"/>
              </a:defRPr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4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2971801" y="2108201"/>
            <a:ext cx="1679999" cy="1679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363D43"/>
                </a:solidFill>
                <a:latin typeface="Open Sans Light"/>
                <a:cs typeface="Open Sans Light"/>
              </a:defRPr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5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5029201" y="2108201"/>
            <a:ext cx="1679999" cy="1679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363D43"/>
                </a:solidFill>
                <a:latin typeface="Open Sans Light"/>
                <a:cs typeface="Open Sans Light"/>
              </a:defRPr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6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9144001" y="2108201"/>
            <a:ext cx="1679999" cy="1679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363D43"/>
                </a:solidFill>
                <a:latin typeface="Open Sans Light"/>
                <a:cs typeface="Open Sans Light"/>
              </a:defRPr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7" name="Picture Placeholder 28"/>
          <p:cNvSpPr>
            <a:spLocks noGrp="1" noChangeAspect="1"/>
          </p:cNvSpPr>
          <p:nvPr>
            <p:ph type="pic" sz="quarter" idx="55"/>
          </p:nvPr>
        </p:nvSpPr>
        <p:spPr>
          <a:xfrm>
            <a:off x="7086601" y="2108201"/>
            <a:ext cx="1679999" cy="1679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363D43"/>
                </a:solidFill>
                <a:latin typeface="Open Sans Light"/>
                <a:cs typeface="Open Sans Light"/>
              </a:defRPr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8" name="Picture Placeholder 28"/>
          <p:cNvSpPr>
            <a:spLocks noGrp="1" noChangeAspect="1"/>
          </p:cNvSpPr>
          <p:nvPr>
            <p:ph type="pic" sz="quarter" idx="56"/>
          </p:nvPr>
        </p:nvSpPr>
        <p:spPr>
          <a:xfrm>
            <a:off x="914401" y="4187402"/>
            <a:ext cx="1679999" cy="1679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363D43"/>
                </a:solidFill>
                <a:latin typeface="Open Sans Light"/>
                <a:cs typeface="Open Sans Light"/>
              </a:defRPr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9" name="Picture Placeholder 28"/>
          <p:cNvSpPr>
            <a:spLocks noGrp="1" noChangeAspect="1"/>
          </p:cNvSpPr>
          <p:nvPr>
            <p:ph type="pic" sz="quarter" idx="57"/>
          </p:nvPr>
        </p:nvSpPr>
        <p:spPr>
          <a:xfrm>
            <a:off x="2971801" y="4187402"/>
            <a:ext cx="1679999" cy="1679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363D43"/>
                </a:solidFill>
                <a:latin typeface="Open Sans Light"/>
                <a:cs typeface="Open Sans Light"/>
              </a:defRPr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10" name="Picture Placeholder 28"/>
          <p:cNvSpPr>
            <a:spLocks noGrp="1" noChangeAspect="1"/>
          </p:cNvSpPr>
          <p:nvPr>
            <p:ph type="pic" sz="quarter" idx="58"/>
          </p:nvPr>
        </p:nvSpPr>
        <p:spPr>
          <a:xfrm>
            <a:off x="5029201" y="4187402"/>
            <a:ext cx="1679999" cy="1679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363D43"/>
                </a:solidFill>
                <a:latin typeface="Open Sans Light"/>
                <a:cs typeface="Open Sans Light"/>
              </a:defRPr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11" name="Picture Placeholder 28"/>
          <p:cNvSpPr>
            <a:spLocks noGrp="1" noChangeAspect="1"/>
          </p:cNvSpPr>
          <p:nvPr>
            <p:ph type="pic" sz="quarter" idx="59"/>
          </p:nvPr>
        </p:nvSpPr>
        <p:spPr>
          <a:xfrm>
            <a:off x="9144001" y="4187402"/>
            <a:ext cx="1679999" cy="1679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363D43"/>
                </a:solidFill>
                <a:latin typeface="Open Sans Light"/>
                <a:cs typeface="Open Sans Light"/>
              </a:defRPr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12" name="Picture Placeholder 28"/>
          <p:cNvSpPr>
            <a:spLocks noGrp="1" noChangeAspect="1"/>
          </p:cNvSpPr>
          <p:nvPr>
            <p:ph type="pic" sz="quarter" idx="60"/>
          </p:nvPr>
        </p:nvSpPr>
        <p:spPr>
          <a:xfrm>
            <a:off x="7086601" y="4187402"/>
            <a:ext cx="1679999" cy="1679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363D43"/>
                </a:solidFill>
                <a:latin typeface="Open Sans Light"/>
                <a:cs typeface="Open Sans Light"/>
              </a:defRPr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884161322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5283200" y="1498600"/>
            <a:ext cx="1625600" cy="16256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rgbClr val="363D43"/>
                </a:solidFill>
                <a:latin typeface="Open Sans Light" charset="0"/>
                <a:cs typeface="Open Sans Light" charset="0"/>
              </a:defRPr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53"/>
          </p:nvPr>
        </p:nvSpPr>
        <p:spPr/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47793199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4927600" y="2717800"/>
            <a:ext cx="2336800" cy="2336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rgbClr val="363D43"/>
                </a:solidFill>
                <a:latin typeface="Open Sans Light" charset="0"/>
                <a:cs typeface="Open Sans Light" charset="0"/>
              </a:defRPr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368709230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711200" y="2311400"/>
            <a:ext cx="1930400" cy="19304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rgbClr val="363D43"/>
                </a:solidFill>
                <a:latin typeface="Open Sans Light" charset="0"/>
                <a:cs typeface="Open Sans Light" charset="0"/>
              </a:defRPr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196876187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6299200" y="1797800"/>
            <a:ext cx="2540000" cy="18288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6299200" y="4038600"/>
            <a:ext cx="2540000" cy="18288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5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812800" y="1797800"/>
            <a:ext cx="2540000" cy="18288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812800" y="4038600"/>
            <a:ext cx="2540000" cy="18288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152881230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6299200" y="1797800"/>
            <a:ext cx="2540000" cy="18288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6299200" y="4038600"/>
            <a:ext cx="2540000" cy="18288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5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812800" y="1797800"/>
            <a:ext cx="2540000" cy="18288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812800" y="4038600"/>
            <a:ext cx="2540000" cy="18288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3462867" y="2387600"/>
            <a:ext cx="26331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3462867" y="1987361"/>
            <a:ext cx="2633133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 b="1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30"/>
          </p:nvPr>
        </p:nvSpPr>
        <p:spPr>
          <a:xfrm>
            <a:off x="3462867" y="4642040"/>
            <a:ext cx="26331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 Placeholder 32"/>
          <p:cNvSpPr>
            <a:spLocks noGrp="1"/>
          </p:cNvSpPr>
          <p:nvPr>
            <p:ph type="body" sz="quarter" idx="31"/>
          </p:nvPr>
        </p:nvSpPr>
        <p:spPr>
          <a:xfrm>
            <a:off x="3462867" y="4241801"/>
            <a:ext cx="2633133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 b="1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32"/>
          </p:nvPr>
        </p:nvSpPr>
        <p:spPr>
          <a:xfrm>
            <a:off x="8956303" y="2385297"/>
            <a:ext cx="26331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33"/>
          </p:nvPr>
        </p:nvSpPr>
        <p:spPr>
          <a:xfrm>
            <a:off x="8956303" y="1985058"/>
            <a:ext cx="2633133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 b="1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34"/>
          </p:nvPr>
        </p:nvSpPr>
        <p:spPr>
          <a:xfrm>
            <a:off x="8956303" y="4639737"/>
            <a:ext cx="26331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35"/>
          </p:nvPr>
        </p:nvSpPr>
        <p:spPr>
          <a:xfrm>
            <a:off x="8956303" y="4239498"/>
            <a:ext cx="2633133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 b="1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356412222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6333067" y="2006600"/>
            <a:ext cx="2540000" cy="18288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9144000" y="2006600"/>
            <a:ext cx="2540000" cy="18288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5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711200" y="2001000"/>
            <a:ext cx="2540000" cy="18288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3522133" y="2006600"/>
            <a:ext cx="2540000" cy="18288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17677290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9A1FE9C-B73D-2B43-8489-0DC8C176DD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4000"/>
                </a:schemeClr>
              </a:gs>
              <a:gs pos="99000">
                <a:schemeClr val="bg1">
                  <a:lumMod val="85000"/>
                  <a:alpha val="2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061C84-0FF5-9D43-9BAF-FB7CB52A3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384" y="365125"/>
            <a:ext cx="94488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>
                <a:solidFill>
                  <a:srgbClr val="00B0F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621217-454F-C24B-8421-3EEEE30E0E93}"/>
              </a:ext>
            </a:extLst>
          </p:cNvPr>
          <p:cNvSpPr/>
          <p:nvPr userDrawn="1"/>
        </p:nvSpPr>
        <p:spPr>
          <a:xfrm>
            <a:off x="1" y="0"/>
            <a:ext cx="539262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99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Vertikaler Textplatzhalter 8">
            <a:extLst>
              <a:ext uri="{FF2B5EF4-FFF2-40B4-BE49-F238E27FC236}">
                <a16:creationId xmlns:a16="http://schemas.microsoft.com/office/drawing/2014/main" id="{E9C65FC7-2214-404E-B9FE-AA4A494C3624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0" y="365125"/>
            <a:ext cx="539264" cy="6492875"/>
          </a:xfrm>
        </p:spPr>
        <p:txBody>
          <a:bodyPr vert="vert270" anchor="ctr">
            <a:normAutofit/>
          </a:bodyPr>
          <a:lstStyle>
            <a:lvl1pPr marL="0" indent="0" algn="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Folientitel</a:t>
            </a:r>
            <a:endParaRPr lang="x-none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06E446B4-8808-094B-AAA7-04C8C368B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092" y="6311900"/>
            <a:ext cx="539264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65E4F1D-FF25-E04F-BCED-1276602D1A2F}" type="slidenum">
              <a:rPr lang="x-none" smtClean="0"/>
              <a:pPr/>
              <a:t>‹Nr.›</a:t>
            </a:fld>
            <a:endParaRPr lang="x-none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F8D3E8D2-2120-0E49-A677-A9F11A9A371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465385" y="1825625"/>
            <a:ext cx="94488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x-non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78462B5-144D-4B49-AD91-589994799093}"/>
              </a:ext>
            </a:extLst>
          </p:cNvPr>
          <p:cNvSpPr/>
          <p:nvPr userDrawn="1"/>
        </p:nvSpPr>
        <p:spPr>
          <a:xfrm>
            <a:off x="10732784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8782EB7-43D2-0F46-83AC-B23859D90FC4}"/>
              </a:ext>
            </a:extLst>
          </p:cNvPr>
          <p:cNvSpPr/>
          <p:nvPr userDrawn="1"/>
        </p:nvSpPr>
        <p:spPr>
          <a:xfrm>
            <a:off x="10982166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36EB12-E701-45B0-A916-6CA2BC883BDC}"/>
              </a:ext>
            </a:extLst>
          </p:cNvPr>
          <p:cNvSpPr/>
          <p:nvPr userDrawn="1"/>
        </p:nvSpPr>
        <p:spPr>
          <a:xfrm>
            <a:off x="10483928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CCA23BF-AC3C-410C-8364-BB365B7541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5384" y="6305473"/>
            <a:ext cx="1028531" cy="36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58497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6333067" y="2006600"/>
            <a:ext cx="2540000" cy="18288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9144000" y="2006600"/>
            <a:ext cx="2540000" cy="18288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5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711200" y="2001000"/>
            <a:ext cx="2540000" cy="18288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3522133" y="2006600"/>
            <a:ext cx="2540000" cy="18288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711200" y="4425429"/>
            <a:ext cx="2540000" cy="19499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711200" y="4025190"/>
            <a:ext cx="25400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 b="1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30"/>
          </p:nvPr>
        </p:nvSpPr>
        <p:spPr>
          <a:xfrm>
            <a:off x="3522133" y="4425429"/>
            <a:ext cx="2540000" cy="19499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31"/>
          </p:nvPr>
        </p:nvSpPr>
        <p:spPr>
          <a:xfrm>
            <a:off x="3522133" y="4025190"/>
            <a:ext cx="25400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 b="1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 Placeholder 26"/>
          <p:cNvSpPr>
            <a:spLocks noGrp="1"/>
          </p:cNvSpPr>
          <p:nvPr>
            <p:ph type="body" sz="quarter" idx="32"/>
          </p:nvPr>
        </p:nvSpPr>
        <p:spPr>
          <a:xfrm>
            <a:off x="6333067" y="4425429"/>
            <a:ext cx="2540000" cy="19499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 Placeholder 32"/>
          <p:cNvSpPr>
            <a:spLocks noGrp="1"/>
          </p:cNvSpPr>
          <p:nvPr>
            <p:ph type="body" sz="quarter" idx="33"/>
          </p:nvPr>
        </p:nvSpPr>
        <p:spPr>
          <a:xfrm>
            <a:off x="6333067" y="4025190"/>
            <a:ext cx="25400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 b="1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9" name="Text Placeholder 26"/>
          <p:cNvSpPr>
            <a:spLocks noGrp="1"/>
          </p:cNvSpPr>
          <p:nvPr>
            <p:ph type="body" sz="quarter" idx="34"/>
          </p:nvPr>
        </p:nvSpPr>
        <p:spPr>
          <a:xfrm>
            <a:off x="9144000" y="4425429"/>
            <a:ext cx="2540000" cy="19499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0" name="Text Placeholder 32"/>
          <p:cNvSpPr>
            <a:spLocks noGrp="1"/>
          </p:cNvSpPr>
          <p:nvPr>
            <p:ph type="body" sz="quarter" idx="35"/>
          </p:nvPr>
        </p:nvSpPr>
        <p:spPr>
          <a:xfrm>
            <a:off x="9144000" y="4025190"/>
            <a:ext cx="25400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 b="1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451651470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7416800" y="2006600"/>
            <a:ext cx="3318933" cy="264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5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711200" y="2001000"/>
            <a:ext cx="3318933" cy="264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4064000" y="2006600"/>
            <a:ext cx="3318933" cy="264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617592540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454400" y="1803400"/>
            <a:ext cx="2540000" cy="2037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3454400" y="3937000"/>
            <a:ext cx="2540000" cy="2037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5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812800" y="1803400"/>
            <a:ext cx="2540000" cy="2037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812800" y="3937000"/>
            <a:ext cx="2540000" cy="2037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6096000" y="1803400"/>
            <a:ext cx="2540000" cy="4165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8737600" y="1803400"/>
            <a:ext cx="2540000" cy="4165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104598778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454400" y="1803400"/>
            <a:ext cx="2540000" cy="2037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3454400" y="3937000"/>
            <a:ext cx="2540000" cy="2037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5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812800" y="1803400"/>
            <a:ext cx="2540000" cy="2037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812800" y="3937000"/>
            <a:ext cx="2540000" cy="2037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6096000" y="1803400"/>
            <a:ext cx="5384800" cy="4165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184920834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5384800" y="584200"/>
            <a:ext cx="2540000" cy="5689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8026400" y="584200"/>
            <a:ext cx="4165600" cy="5689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47752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5" y="1168400"/>
            <a:ext cx="47525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665207428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5384800" y="584200"/>
            <a:ext cx="2540000" cy="5689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8026400" y="584200"/>
            <a:ext cx="4165600" cy="5689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609600" y="2108200"/>
            <a:ext cx="4572000" cy="4165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47752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5" y="1168400"/>
            <a:ext cx="47525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676225334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9245600" y="0"/>
            <a:ext cx="29464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299200" y="0"/>
            <a:ext cx="29464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56896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56669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573431006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6502400" y="0"/>
            <a:ext cx="56896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56896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56669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28"/>
          </p:nvPr>
        </p:nvSpPr>
        <p:spPr>
          <a:xfrm>
            <a:off x="609600" y="2311400"/>
            <a:ext cx="5080000" cy="3860800"/>
          </a:xfrm>
        </p:spPr>
        <p:txBody>
          <a:bodyPr>
            <a:normAutofit/>
          </a:bodyPr>
          <a:lstStyle>
            <a:lvl1pPr marL="0" indent="0">
              <a:buNone/>
              <a:defRPr sz="1333"/>
            </a:lvl1pPr>
          </a:lstStyle>
          <a:p>
            <a:r>
              <a:rPr lang="de-DE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848737757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9245600" y="0"/>
            <a:ext cx="29464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299200" y="0"/>
            <a:ext cx="29464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609600" y="2108200"/>
            <a:ext cx="5384800" cy="4165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56896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56669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951222613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2946400" y="0"/>
            <a:ext cx="29464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0" y="0"/>
            <a:ext cx="29464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00800" y="381000"/>
            <a:ext cx="54864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423464" y="1168400"/>
            <a:ext cx="54637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070776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9A1FE9C-B73D-2B43-8489-0DC8C176DDBD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4000"/>
                </a:schemeClr>
              </a:gs>
              <a:gs pos="99000">
                <a:schemeClr val="bg1">
                  <a:lumMod val="85000"/>
                  <a:alpha val="2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061C84-0FF5-9D43-9BAF-FB7CB52A3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384" y="365125"/>
            <a:ext cx="94488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>
                <a:solidFill>
                  <a:srgbClr val="00B0F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621217-454F-C24B-8421-3EEEE30E0E93}"/>
              </a:ext>
            </a:extLst>
          </p:cNvPr>
          <p:cNvSpPr/>
          <p:nvPr userDrawn="1"/>
        </p:nvSpPr>
        <p:spPr>
          <a:xfrm>
            <a:off x="1" y="0"/>
            <a:ext cx="539262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99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Vertikaler Textplatzhalter 8">
            <a:extLst>
              <a:ext uri="{FF2B5EF4-FFF2-40B4-BE49-F238E27FC236}">
                <a16:creationId xmlns:a16="http://schemas.microsoft.com/office/drawing/2014/main" id="{E9C65FC7-2214-404E-B9FE-AA4A494C3624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0" y="365125"/>
            <a:ext cx="539264" cy="6492875"/>
          </a:xfrm>
        </p:spPr>
        <p:txBody>
          <a:bodyPr vert="vert270" anchor="ctr">
            <a:normAutofit/>
          </a:bodyPr>
          <a:lstStyle>
            <a:lvl1pPr marL="0" indent="0" algn="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Folientitel</a:t>
            </a:r>
            <a:endParaRPr lang="x-none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06E446B4-8808-094B-AAA7-04C8C368B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092" y="6311900"/>
            <a:ext cx="539264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65E4F1D-FF25-E04F-BCED-1276602D1A2F}" type="slidenum">
              <a:rPr lang="x-none" smtClean="0"/>
              <a:pPr/>
              <a:t>‹Nr.›</a:t>
            </a:fld>
            <a:endParaRPr lang="x-none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26B04532-6C1D-C645-9295-A8D87482DBBD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465384" y="1820863"/>
            <a:ext cx="9439154" cy="43322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x-non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0F8FC77-EF49-9A4E-A3E7-F1ACB47D0CF5}"/>
              </a:ext>
            </a:extLst>
          </p:cNvPr>
          <p:cNvSpPr/>
          <p:nvPr userDrawn="1"/>
        </p:nvSpPr>
        <p:spPr>
          <a:xfrm>
            <a:off x="10732784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844F75D-6304-114E-90E0-F9B66A6B5584}"/>
              </a:ext>
            </a:extLst>
          </p:cNvPr>
          <p:cNvSpPr/>
          <p:nvPr userDrawn="1"/>
        </p:nvSpPr>
        <p:spPr>
          <a:xfrm>
            <a:off x="10982166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0D52E41-036A-420B-8A60-BA3A869BF47C}"/>
              </a:ext>
            </a:extLst>
          </p:cNvPr>
          <p:cNvSpPr/>
          <p:nvPr userDrawn="1"/>
        </p:nvSpPr>
        <p:spPr>
          <a:xfrm>
            <a:off x="10483928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8118D24-C0A3-4960-9B24-2F03E4D3A0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5384" y="6305473"/>
            <a:ext cx="1028531" cy="36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36844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00800" y="381000"/>
            <a:ext cx="54864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423464" y="1168400"/>
            <a:ext cx="54637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317689545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2946400" y="0"/>
            <a:ext cx="29464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0" y="0"/>
            <a:ext cx="29464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6423696" y="1946109"/>
            <a:ext cx="5260304" cy="426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88611" y="381000"/>
            <a:ext cx="5295389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411275" y="1168400"/>
            <a:ext cx="527272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781666346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6400800" y="-25400"/>
            <a:ext cx="2540000" cy="37592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400800" y="3835400"/>
            <a:ext cx="2540000" cy="3022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9042400" y="-25400"/>
            <a:ext cx="2540000" cy="24384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9042400" y="2514600"/>
            <a:ext cx="2540000" cy="43688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54864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54637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975013061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6400800" y="-25400"/>
            <a:ext cx="2540000" cy="37592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400800" y="3835400"/>
            <a:ext cx="2540000" cy="3022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9042400" y="-25400"/>
            <a:ext cx="2540000" cy="24384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9042400" y="2514600"/>
            <a:ext cx="2540000" cy="43688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609600" y="1930400"/>
            <a:ext cx="5486400" cy="4241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54864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54637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51864461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812800" y="2208602"/>
            <a:ext cx="2235200" cy="3455599"/>
          </a:xfrm>
        </p:spPr>
        <p:txBody>
          <a:bodyPr>
            <a:normAutofit/>
          </a:bodyPr>
          <a:lstStyle>
            <a:lvl1pPr>
              <a:defRPr sz="1467"/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4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3556000" y="2208602"/>
            <a:ext cx="2223008" cy="3455599"/>
          </a:xfrm>
        </p:spPr>
        <p:txBody>
          <a:bodyPr>
            <a:normAutofit/>
          </a:bodyPr>
          <a:lstStyle>
            <a:lvl1pPr>
              <a:defRPr sz="1467"/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5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6197600" y="2208601"/>
            <a:ext cx="2235200" cy="3454400"/>
          </a:xfrm>
        </p:spPr>
        <p:txBody>
          <a:bodyPr>
            <a:normAutofit/>
          </a:bodyPr>
          <a:lstStyle>
            <a:lvl1pPr>
              <a:defRPr sz="1467"/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6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8940800" y="2208601"/>
            <a:ext cx="2235200" cy="3454400"/>
          </a:xfrm>
        </p:spPr>
        <p:txBody>
          <a:bodyPr>
            <a:normAutofit/>
          </a:bodyPr>
          <a:lstStyle>
            <a:lvl1pPr>
              <a:defRPr sz="1467"/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74122874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5295392" y="1803189"/>
            <a:ext cx="2223008" cy="4064211"/>
          </a:xfrm>
        </p:spPr>
        <p:txBody>
          <a:bodyPr>
            <a:normAutofit/>
          </a:bodyPr>
          <a:lstStyle>
            <a:lvl1pPr>
              <a:defRPr sz="1467"/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5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7620000" y="1803400"/>
            <a:ext cx="2235200" cy="4062801"/>
          </a:xfrm>
        </p:spPr>
        <p:txBody>
          <a:bodyPr>
            <a:normAutofit/>
          </a:bodyPr>
          <a:lstStyle>
            <a:lvl1pPr>
              <a:defRPr sz="1467"/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6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9956800" y="1803400"/>
            <a:ext cx="2235200" cy="4062801"/>
          </a:xfrm>
        </p:spPr>
        <p:txBody>
          <a:bodyPr>
            <a:normAutofit/>
          </a:bodyPr>
          <a:lstStyle>
            <a:lvl1pPr>
              <a:defRPr sz="1467"/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711200" y="1800760"/>
            <a:ext cx="4267200" cy="406544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245722148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6299200" y="2209800"/>
            <a:ext cx="4978400" cy="3251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914400" y="2209800"/>
            <a:ext cx="4978400" cy="3251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907224739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3"/>
          <p:cNvSpPr>
            <a:spLocks noGrp="1"/>
          </p:cNvSpPr>
          <p:nvPr>
            <p:ph sz="quarter" idx="13"/>
          </p:nvPr>
        </p:nvSpPr>
        <p:spPr>
          <a:xfrm>
            <a:off x="711200" y="2844800"/>
            <a:ext cx="3149600" cy="3022600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rgbClr val="363D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13"/>
          <p:cNvSpPr>
            <a:spLocks noGrp="1"/>
          </p:cNvSpPr>
          <p:nvPr>
            <p:ph sz="quarter" idx="42"/>
          </p:nvPr>
        </p:nvSpPr>
        <p:spPr>
          <a:xfrm>
            <a:off x="4470400" y="2844800"/>
            <a:ext cx="3149600" cy="3022600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rgbClr val="363D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Content Placeholder 13"/>
          <p:cNvSpPr>
            <a:spLocks noGrp="1"/>
          </p:cNvSpPr>
          <p:nvPr>
            <p:ph sz="quarter" idx="43"/>
          </p:nvPr>
        </p:nvSpPr>
        <p:spPr>
          <a:xfrm>
            <a:off x="8331200" y="2844800"/>
            <a:ext cx="3149600" cy="3022600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rgbClr val="363D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075151426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54839708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812800" y="2743200"/>
            <a:ext cx="3149600" cy="3022600"/>
          </a:xfrm>
        </p:spPr>
        <p:txBody>
          <a:bodyPr>
            <a:normAutofit/>
          </a:bodyPr>
          <a:lstStyle>
            <a:lvl1pPr algn="l">
              <a:buNone/>
              <a:defRPr sz="1467">
                <a:solidFill>
                  <a:srgbClr val="363D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Content Placeholder 38"/>
          <p:cNvSpPr>
            <a:spLocks noGrp="1"/>
          </p:cNvSpPr>
          <p:nvPr>
            <p:ph sz="quarter" idx="39"/>
          </p:nvPr>
        </p:nvSpPr>
        <p:spPr>
          <a:xfrm>
            <a:off x="812800" y="2108200"/>
            <a:ext cx="3149600" cy="46329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467" b="0" i="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4572000" y="2743200"/>
            <a:ext cx="3149600" cy="3022600"/>
          </a:xfrm>
        </p:spPr>
        <p:txBody>
          <a:bodyPr>
            <a:normAutofit/>
          </a:bodyPr>
          <a:lstStyle>
            <a:lvl1pPr algn="l">
              <a:buNone/>
              <a:defRPr sz="1467">
                <a:solidFill>
                  <a:srgbClr val="363D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8432800" y="2743200"/>
            <a:ext cx="3149600" cy="3022600"/>
          </a:xfrm>
        </p:spPr>
        <p:txBody>
          <a:bodyPr>
            <a:normAutofit/>
          </a:bodyPr>
          <a:lstStyle>
            <a:lvl1pPr algn="l">
              <a:buNone/>
              <a:defRPr sz="1467">
                <a:solidFill>
                  <a:srgbClr val="363D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Content Placeholder 38"/>
          <p:cNvSpPr>
            <a:spLocks noGrp="1"/>
          </p:cNvSpPr>
          <p:nvPr>
            <p:ph sz="quarter" idx="60"/>
          </p:nvPr>
        </p:nvSpPr>
        <p:spPr>
          <a:xfrm>
            <a:off x="4572000" y="2108200"/>
            <a:ext cx="3149600" cy="46329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467" b="0" i="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Content Placeholder 38"/>
          <p:cNvSpPr>
            <a:spLocks noGrp="1"/>
          </p:cNvSpPr>
          <p:nvPr>
            <p:ph sz="quarter" idx="61"/>
          </p:nvPr>
        </p:nvSpPr>
        <p:spPr>
          <a:xfrm>
            <a:off x="8432800" y="2108200"/>
            <a:ext cx="3149600" cy="46329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467" b="0" i="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39400886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">
    <p:bg>
      <p:bgPr>
        <a:gradFill flip="none" rotWithShape="1">
          <a:gsLst>
            <a:gs pos="100000">
              <a:srgbClr val="00B0F0"/>
            </a:gs>
            <a:gs pos="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FA03D-9B72-8840-A996-BD5718888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248" y="1985535"/>
            <a:ext cx="9144000" cy="288692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x-non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F726D14-CB46-9B4D-9EE2-F9B65E1134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133" y="0"/>
            <a:ext cx="7653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70211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3763200" y="2520000"/>
            <a:ext cx="4684800" cy="29464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76063956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3352800" y="2184000"/>
            <a:ext cx="2336800" cy="33528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8432800" y="2184000"/>
            <a:ext cx="2336800" cy="33528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204055440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1319952" y="207856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 b="0" i="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1320376" y="278976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 b="0" i="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1320800" y="3602567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 b="0" i="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1320800" y="431376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 b="0" i="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1320800" y="502496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 b="0" i="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6908376" y="207856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 b="0" i="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6908800" y="278976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 b="0" i="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6908800" y="3602567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 b="0" i="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6908800" y="431376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 b="0" i="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6908800" y="502496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 b="0" i="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743051433"/>
      </p:ext>
    </p:extLst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4933"/>
            <a:ext cx="3251200" cy="6883400"/>
          </a:xfrm>
          <a:prstGeom prst="rect">
            <a:avLst/>
          </a:prstGeom>
          <a:solidFill>
            <a:srgbClr val="183A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/>
            </a:endParaRPr>
          </a:p>
        </p:txBody>
      </p:sp>
      <p:sp>
        <p:nvSpPr>
          <p:cNvPr id="17" name="Oval 16"/>
          <p:cNvSpPr>
            <a:spLocks noChangeAspect="1"/>
          </p:cNvSpPr>
          <p:nvPr userDrawn="1"/>
        </p:nvSpPr>
        <p:spPr>
          <a:xfrm>
            <a:off x="1025602" y="584201"/>
            <a:ext cx="1199999" cy="1199999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119632" y="678231"/>
            <a:ext cx="1011936" cy="101193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4544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56000" y="376067"/>
            <a:ext cx="82296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3578664" y="1163467"/>
            <a:ext cx="8212603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370916373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3251200" cy="6883400"/>
          </a:xfrm>
          <a:prstGeom prst="rect">
            <a:avLst/>
          </a:prstGeom>
          <a:solidFill>
            <a:srgbClr val="E306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/>
            </a:endParaRPr>
          </a:p>
        </p:txBody>
      </p:sp>
      <p:sp>
        <p:nvSpPr>
          <p:cNvPr id="17" name="Oval 16"/>
          <p:cNvSpPr>
            <a:spLocks noChangeAspect="1"/>
          </p:cNvSpPr>
          <p:nvPr userDrawn="1"/>
        </p:nvSpPr>
        <p:spPr>
          <a:xfrm>
            <a:off x="1025602" y="584201"/>
            <a:ext cx="1199999" cy="1199999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119632" y="678231"/>
            <a:ext cx="1011936" cy="101193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4544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556000" y="376067"/>
            <a:ext cx="82296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3578664" y="1163467"/>
            <a:ext cx="8212603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434802967"/>
      </p:ext>
    </p:extLst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0" y="17780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n-JM"/>
          </a:p>
        </p:txBody>
      </p:sp>
      <p:sp>
        <p:nvSpPr>
          <p:cNvPr id="10" name="Rectangle 9"/>
          <p:cNvSpPr/>
          <p:nvPr userDrawn="1"/>
        </p:nvSpPr>
        <p:spPr>
          <a:xfrm>
            <a:off x="7315200" y="0"/>
            <a:ext cx="48768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183A68"/>
              </a:solidFill>
              <a:latin typeface="Calibri"/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24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5024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5" y="1168400"/>
            <a:ext cx="6488969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748925159"/>
      </p:ext>
    </p:extLst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0" y="17780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n-JM"/>
          </a:p>
        </p:txBody>
      </p:sp>
      <p:sp>
        <p:nvSpPr>
          <p:cNvPr id="10" name="Rectangle 9"/>
          <p:cNvSpPr/>
          <p:nvPr userDrawn="1"/>
        </p:nvSpPr>
        <p:spPr>
          <a:xfrm>
            <a:off x="7315200" y="0"/>
            <a:ext cx="48768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183A68"/>
              </a:solidFill>
              <a:latin typeface="Calibri"/>
            </a:endParaRP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24"/>
          </p:nvPr>
        </p:nvSpPr>
        <p:spPr>
          <a:xfrm>
            <a:off x="609600" y="1803400"/>
            <a:ext cx="6502400" cy="4368800"/>
          </a:xfrm>
        </p:spPr>
        <p:txBody>
          <a:bodyPr/>
          <a:lstStyle>
            <a:lvl1pPr>
              <a:buFont typeface="Symbol" panose="05050102010706020507" pitchFamily="18" charset="2"/>
              <a:buChar char="-"/>
              <a:defRPr/>
            </a:lvl1pPr>
            <a:lvl2pPr marL="990575" indent="-380990">
              <a:buFont typeface="Wingdings" panose="05000000000000000000" pitchFamily="2" charset="2"/>
              <a:buChar char="§"/>
              <a:defRPr/>
            </a:lvl2pPr>
            <a:lvl3pPr marL="1523962" indent="-304792">
              <a:buFont typeface="Symbol" panose="05050102010706020507" pitchFamily="18" charset="2"/>
              <a:buChar char="-"/>
              <a:defRPr/>
            </a:lvl3pPr>
            <a:lvl4pPr marL="2133547" indent="-304792">
              <a:buFont typeface="Wingdings" panose="05000000000000000000" pitchFamily="2" charset="2"/>
              <a:buChar char="§"/>
              <a:defRPr/>
            </a:lvl4pPr>
            <a:lvl5pPr marL="2666933" indent="-228594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25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5024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5" y="1168400"/>
            <a:ext cx="6488969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205187134"/>
      </p:ext>
    </p:extLst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1117600" y="1945640"/>
            <a:ext cx="3759200" cy="36576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1117600" y="2209800"/>
            <a:ext cx="37592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363D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1117600" y="3368040"/>
            <a:ext cx="3759200" cy="36576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1117600" y="3632200"/>
            <a:ext cx="37592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363D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117600" y="4790440"/>
            <a:ext cx="3759200" cy="36576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1117600" y="5054600"/>
            <a:ext cx="37592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363D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089200628"/>
      </p:ext>
    </p:extLst>
  </p:cSld>
  <p:clrMapOvr>
    <a:masterClrMapping/>
  </p:clrMapOvr>
  <p:transition spd="slow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711200" y="2108200"/>
            <a:ext cx="2844800" cy="1625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17252F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3680883" y="2108200"/>
            <a:ext cx="2844800" cy="1625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17252F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711200" y="3835400"/>
            <a:ext cx="2844800" cy="1625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17252F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3680883" y="3835400"/>
            <a:ext cx="2844800" cy="1625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17252F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81145447"/>
      </p:ext>
    </p:extLst>
  </p:cSld>
  <p:clrMapOvr>
    <a:masterClrMapping/>
  </p:clrMapOvr>
  <p:transition spd="slow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2064000" y="2481600"/>
            <a:ext cx="3264000" cy="204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6432800" y="2481600"/>
            <a:ext cx="3264000" cy="204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60993297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sammen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9A1FE9C-B73D-2B43-8489-0DC8C176DDBD}"/>
              </a:ext>
            </a:extLst>
          </p:cNvPr>
          <p:cNvSpPr/>
          <p:nvPr userDrawn="1"/>
        </p:nvSpPr>
        <p:spPr>
          <a:xfrm>
            <a:off x="-1" y="1063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4000"/>
                </a:schemeClr>
              </a:gs>
              <a:gs pos="99000">
                <a:schemeClr val="bg1">
                  <a:lumMod val="85000"/>
                  <a:alpha val="2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621217-454F-C24B-8421-3EEEE30E0E93}"/>
              </a:ext>
            </a:extLst>
          </p:cNvPr>
          <p:cNvSpPr/>
          <p:nvPr userDrawn="1"/>
        </p:nvSpPr>
        <p:spPr>
          <a:xfrm>
            <a:off x="1" y="0"/>
            <a:ext cx="539262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99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Vertikaler Textplatzhalter 8">
            <a:extLst>
              <a:ext uri="{FF2B5EF4-FFF2-40B4-BE49-F238E27FC236}">
                <a16:creationId xmlns:a16="http://schemas.microsoft.com/office/drawing/2014/main" id="{E9C65FC7-2214-404E-B9FE-AA4A494C3624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0" y="365125"/>
            <a:ext cx="539264" cy="6492875"/>
          </a:xfrm>
        </p:spPr>
        <p:txBody>
          <a:bodyPr vert="vert270" anchor="ctr">
            <a:normAutofit/>
          </a:bodyPr>
          <a:lstStyle>
            <a:lvl1pPr marL="0" indent="0" algn="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Folientitel</a:t>
            </a:r>
            <a:endParaRPr lang="x-none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06E446B4-8808-094B-AAA7-04C8C368B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092" y="6311900"/>
            <a:ext cx="539264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65E4F1D-FF25-E04F-BCED-1276602D1A2F}" type="slidenum">
              <a:rPr lang="x-none" smtClean="0"/>
              <a:pPr/>
              <a:t>‹Nr.›</a:t>
            </a:fld>
            <a:endParaRPr lang="x-none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B1530DBB-C500-474C-968B-BD3487C157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006" y="6449238"/>
            <a:ext cx="760809" cy="15369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797657A-14E8-524B-97B1-9C249A2B58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37" y="6347283"/>
            <a:ext cx="583755" cy="30438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A17EC40-881B-0E42-AD18-2D4D93A0A9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384" y="1790133"/>
            <a:ext cx="4039129" cy="375682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A2F9BA5-9915-784C-B018-C07A20BDE4D6}"/>
              </a:ext>
            </a:extLst>
          </p:cNvPr>
          <p:cNvSpPr txBox="1"/>
          <p:nvPr userDrawn="1"/>
        </p:nvSpPr>
        <p:spPr>
          <a:xfrm>
            <a:off x="539264" y="369181"/>
            <a:ext cx="116527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>
                <a:solidFill>
                  <a:srgbClr val="09B0F0"/>
                </a:solidFill>
              </a:rPr>
              <a:t>Ein interdisziplinäres Team von Wirtschaftsexperten, Ingenieuren und Softwareentwicklern…</a:t>
            </a:r>
            <a:endParaRPr lang="x-none" sz="3500">
              <a:solidFill>
                <a:srgbClr val="09B0F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D2C22D1-1FCA-1D45-90B8-B2CB1CBDE53E}"/>
              </a:ext>
            </a:extLst>
          </p:cNvPr>
          <p:cNvSpPr/>
          <p:nvPr userDrawn="1"/>
        </p:nvSpPr>
        <p:spPr>
          <a:xfrm>
            <a:off x="10732784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2819DF-6E28-0A43-8E18-DD31F15F975D}"/>
              </a:ext>
            </a:extLst>
          </p:cNvPr>
          <p:cNvSpPr/>
          <p:nvPr userDrawn="1"/>
        </p:nvSpPr>
        <p:spPr>
          <a:xfrm>
            <a:off x="10982166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E0C9E33-9F3F-4F4D-931A-3A72B8C2A4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0109" y="1790133"/>
            <a:ext cx="3756824" cy="3756824"/>
          </a:xfrm>
          <a:prstGeom prst="rect">
            <a:avLst/>
          </a:prstGeom>
        </p:spPr>
      </p:pic>
      <p:sp>
        <p:nvSpPr>
          <p:cNvPr id="18" name="Oval 13">
            <a:extLst>
              <a:ext uri="{FF2B5EF4-FFF2-40B4-BE49-F238E27FC236}">
                <a16:creationId xmlns:a16="http://schemas.microsoft.com/office/drawing/2014/main" id="{DF11F676-1AA2-4310-82F1-0E069FCF6497}"/>
              </a:ext>
            </a:extLst>
          </p:cNvPr>
          <p:cNvSpPr/>
          <p:nvPr userDrawn="1"/>
        </p:nvSpPr>
        <p:spPr>
          <a:xfrm>
            <a:off x="10483928" y="6413957"/>
            <a:ext cx="171039" cy="171039"/>
          </a:xfrm>
          <a:prstGeom prst="ellipse">
            <a:avLst/>
          </a:prstGeom>
          <a:solidFill>
            <a:srgbClr val="09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B40049C-B0FC-4BEE-87D2-2D86CD317A6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64032" y="1780942"/>
            <a:ext cx="3756825" cy="3756825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B68C734A-B707-465F-AF0D-856D89E783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b="33136"/>
          <a:stretch/>
        </p:blipFill>
        <p:spPr>
          <a:xfrm>
            <a:off x="2461568" y="6369322"/>
            <a:ext cx="720903" cy="26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00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6197600" y="1803400"/>
            <a:ext cx="5080000" cy="436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26"/>
          </p:nvPr>
        </p:nvSpPr>
        <p:spPr>
          <a:xfrm>
            <a:off x="609600" y="1803400"/>
            <a:ext cx="5384800" cy="4368800"/>
          </a:xfrm>
        </p:spPr>
        <p:txBody>
          <a:bodyPr>
            <a:normAutofit/>
          </a:bodyPr>
          <a:lstStyle>
            <a:lvl1pPr marL="0" indent="0">
              <a:buNone/>
              <a:defRPr sz="1333"/>
            </a:lvl1pPr>
          </a:lstStyle>
          <a:p>
            <a:r>
              <a:rPr lang="de-DE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51014487"/>
      </p:ext>
    </p:extLst>
  </p:cSld>
  <p:clrMapOvr>
    <a:masterClrMapping/>
  </p:clrMapOvr>
  <p:transition spd="slow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6432800" y="0"/>
            <a:ext cx="57592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748815642"/>
      </p:ext>
    </p:extLst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2026920"/>
            <a:ext cx="3048000" cy="304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3048000" y="2026920"/>
            <a:ext cx="3048000" cy="304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6096000" y="2026920"/>
            <a:ext cx="30480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9144000" y="2026920"/>
            <a:ext cx="30480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0" y="2332989"/>
            <a:ext cx="3035808" cy="1746251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3048000" y="2332989"/>
            <a:ext cx="3035808" cy="1746251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31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6096000" y="2331720"/>
            <a:ext cx="3035808" cy="1746251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9144000" y="2331720"/>
            <a:ext cx="3048000" cy="1746251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28"/>
          </p:nvPr>
        </p:nvSpPr>
        <p:spPr>
          <a:xfrm>
            <a:off x="609600" y="4466168"/>
            <a:ext cx="2336800" cy="4868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 b="1">
                <a:solidFill>
                  <a:srgbClr val="E30613"/>
                </a:solidFill>
              </a:defRPr>
            </a:lvl1pPr>
            <a:lvl2pPr marL="609585" indent="0">
              <a:buFontTx/>
              <a:buNone/>
              <a:defRPr sz="1467" b="1"/>
            </a:lvl2pPr>
            <a:lvl3pPr marL="1219170" indent="0">
              <a:buFontTx/>
              <a:buNone/>
              <a:defRPr sz="1467" b="1"/>
            </a:lvl3pPr>
            <a:lvl4pPr marL="1828754" indent="0">
              <a:buFontTx/>
              <a:buNone/>
              <a:defRPr sz="1467" b="1"/>
            </a:lvl4pPr>
            <a:lvl5pPr marL="2438339" indent="0">
              <a:buFontTx/>
              <a:buNone/>
              <a:defRPr sz="1467" b="1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9"/>
          </p:nvPr>
        </p:nvSpPr>
        <p:spPr>
          <a:xfrm>
            <a:off x="623736" y="4953000"/>
            <a:ext cx="2336800" cy="142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 sz="1467"/>
            </a:lvl2pPr>
            <a:lvl3pPr marL="1219170" indent="0">
              <a:buFontTx/>
              <a:buNone/>
              <a:defRPr sz="1467"/>
            </a:lvl3pPr>
            <a:lvl4pPr marL="1828754" indent="0">
              <a:buFontTx/>
              <a:buNone/>
              <a:defRPr sz="1467"/>
            </a:lvl4pPr>
            <a:lvl5pPr marL="2438339" indent="0">
              <a:buFontTx/>
              <a:buNone/>
              <a:defRPr sz="1467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1" name="Text Placeholder 35"/>
          <p:cNvSpPr>
            <a:spLocks noGrp="1"/>
          </p:cNvSpPr>
          <p:nvPr>
            <p:ph type="body" sz="quarter" idx="30"/>
          </p:nvPr>
        </p:nvSpPr>
        <p:spPr>
          <a:xfrm>
            <a:off x="3454400" y="4466168"/>
            <a:ext cx="2336800" cy="4868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 b="1">
                <a:solidFill>
                  <a:srgbClr val="E30613"/>
                </a:solidFill>
              </a:defRPr>
            </a:lvl1pPr>
            <a:lvl2pPr marL="609585" indent="0">
              <a:buFontTx/>
              <a:buNone/>
              <a:defRPr sz="1467" b="1"/>
            </a:lvl2pPr>
            <a:lvl3pPr marL="1219170" indent="0">
              <a:buFontTx/>
              <a:buNone/>
              <a:defRPr sz="1467" b="1"/>
            </a:lvl3pPr>
            <a:lvl4pPr marL="1828754" indent="0">
              <a:buFontTx/>
              <a:buNone/>
              <a:defRPr sz="1467" b="1"/>
            </a:lvl4pPr>
            <a:lvl5pPr marL="2438339" indent="0">
              <a:buFontTx/>
              <a:buNone/>
              <a:defRPr sz="1467" b="1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31"/>
          </p:nvPr>
        </p:nvSpPr>
        <p:spPr>
          <a:xfrm>
            <a:off x="3454400" y="4953000"/>
            <a:ext cx="2336800" cy="142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 sz="1467"/>
            </a:lvl2pPr>
            <a:lvl3pPr marL="1219170" indent="0">
              <a:buFontTx/>
              <a:buNone/>
              <a:defRPr sz="1467"/>
            </a:lvl3pPr>
            <a:lvl4pPr marL="1828754" indent="0">
              <a:buFontTx/>
              <a:buNone/>
              <a:defRPr sz="1467"/>
            </a:lvl4pPr>
            <a:lvl5pPr marL="2438339" indent="0">
              <a:buFontTx/>
              <a:buNone/>
              <a:defRPr sz="1467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3" name="Text Placeholder 35"/>
          <p:cNvSpPr>
            <a:spLocks noGrp="1"/>
          </p:cNvSpPr>
          <p:nvPr>
            <p:ph type="body" sz="quarter" idx="32"/>
          </p:nvPr>
        </p:nvSpPr>
        <p:spPr>
          <a:xfrm>
            <a:off x="6400800" y="4466168"/>
            <a:ext cx="2336800" cy="4868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 b="1">
                <a:solidFill>
                  <a:srgbClr val="E30613"/>
                </a:solidFill>
              </a:defRPr>
            </a:lvl1pPr>
            <a:lvl2pPr marL="609585" indent="0">
              <a:buFontTx/>
              <a:buNone/>
              <a:defRPr sz="1467" b="1"/>
            </a:lvl2pPr>
            <a:lvl3pPr marL="1219170" indent="0">
              <a:buFontTx/>
              <a:buNone/>
              <a:defRPr sz="1467" b="1"/>
            </a:lvl3pPr>
            <a:lvl4pPr marL="1828754" indent="0">
              <a:buFontTx/>
              <a:buNone/>
              <a:defRPr sz="1467" b="1"/>
            </a:lvl4pPr>
            <a:lvl5pPr marL="2438339" indent="0">
              <a:buFontTx/>
              <a:buNone/>
              <a:defRPr sz="1467" b="1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4" name="Text Placeholder 39"/>
          <p:cNvSpPr>
            <a:spLocks noGrp="1"/>
          </p:cNvSpPr>
          <p:nvPr>
            <p:ph type="body" sz="quarter" idx="33"/>
          </p:nvPr>
        </p:nvSpPr>
        <p:spPr>
          <a:xfrm>
            <a:off x="6400800" y="4953000"/>
            <a:ext cx="2336800" cy="142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 sz="1467"/>
            </a:lvl2pPr>
            <a:lvl3pPr marL="1219170" indent="0">
              <a:buFontTx/>
              <a:buNone/>
              <a:defRPr sz="1467"/>
            </a:lvl3pPr>
            <a:lvl4pPr marL="1828754" indent="0">
              <a:buFontTx/>
              <a:buNone/>
              <a:defRPr sz="1467"/>
            </a:lvl4pPr>
            <a:lvl5pPr marL="2438339" indent="0">
              <a:buFontTx/>
              <a:buNone/>
              <a:defRPr sz="1467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5" name="Text Placeholder 35"/>
          <p:cNvSpPr>
            <a:spLocks noGrp="1"/>
          </p:cNvSpPr>
          <p:nvPr>
            <p:ph type="body" sz="quarter" idx="34"/>
          </p:nvPr>
        </p:nvSpPr>
        <p:spPr>
          <a:xfrm>
            <a:off x="9347200" y="4466168"/>
            <a:ext cx="2336800" cy="4868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 b="1">
                <a:solidFill>
                  <a:srgbClr val="E30613"/>
                </a:solidFill>
              </a:defRPr>
            </a:lvl1pPr>
            <a:lvl2pPr marL="609585" indent="0">
              <a:buFontTx/>
              <a:buNone/>
              <a:defRPr sz="1467" b="1"/>
            </a:lvl2pPr>
            <a:lvl3pPr marL="1219170" indent="0">
              <a:buFontTx/>
              <a:buNone/>
              <a:defRPr sz="1467" b="1"/>
            </a:lvl3pPr>
            <a:lvl4pPr marL="1828754" indent="0">
              <a:buFontTx/>
              <a:buNone/>
              <a:defRPr sz="1467" b="1"/>
            </a:lvl4pPr>
            <a:lvl5pPr marL="2438339" indent="0">
              <a:buFontTx/>
              <a:buNone/>
              <a:defRPr sz="1467" b="1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6" name="Text Placeholder 39"/>
          <p:cNvSpPr>
            <a:spLocks noGrp="1"/>
          </p:cNvSpPr>
          <p:nvPr>
            <p:ph type="body" sz="quarter" idx="35"/>
          </p:nvPr>
        </p:nvSpPr>
        <p:spPr>
          <a:xfrm>
            <a:off x="9347200" y="4985595"/>
            <a:ext cx="2336800" cy="138980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 sz="1467"/>
            </a:lvl2pPr>
            <a:lvl3pPr marL="1219170" indent="0">
              <a:buFontTx/>
              <a:buNone/>
              <a:defRPr sz="1467"/>
            </a:lvl3pPr>
            <a:lvl4pPr marL="1828754" indent="0">
              <a:buFontTx/>
              <a:buNone/>
              <a:defRPr sz="1467"/>
            </a:lvl4pPr>
            <a:lvl5pPr marL="2438339" indent="0">
              <a:buFontTx/>
              <a:buNone/>
              <a:defRPr sz="1467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90082351"/>
      </p:ext>
    </p:extLst>
  </p:cSld>
  <p:clrMapOvr>
    <a:masterClrMapping/>
  </p:clrMapOvr>
  <p:transition spd="slow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62224998"/>
      </p:ext>
    </p:extLst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65024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02400" y="381000"/>
            <a:ext cx="5384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525064" y="1168400"/>
            <a:ext cx="5373677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87101251"/>
      </p:ext>
    </p:extLst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80040457"/>
      </p:ext>
    </p:extLst>
  </p:cSld>
  <p:clrMapOvr>
    <a:masterClrMapping/>
  </p:clrMapOvr>
  <p:transition spd="slow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705600" y="2728359"/>
            <a:ext cx="4673600" cy="1320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 sz="1467"/>
            </a:lvl2pPr>
            <a:lvl3pPr marL="1219170" indent="0">
              <a:buFontTx/>
              <a:buNone/>
              <a:defRPr sz="1467"/>
            </a:lvl3pPr>
            <a:lvl4pPr marL="1828754" indent="0">
              <a:buFontTx/>
              <a:buNone/>
              <a:defRPr sz="1467"/>
            </a:lvl4pPr>
            <a:lvl5pPr marL="2438339" indent="0">
              <a:buFontTx/>
              <a:buNone/>
              <a:defRPr sz="1467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7721600" y="4252362"/>
            <a:ext cx="3251200" cy="41063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7721600" y="4953001"/>
            <a:ext cx="3251200" cy="62015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6705600" y="2413004"/>
            <a:ext cx="4673600" cy="4762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 b="1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219170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828754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438339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705600" y="381000"/>
            <a:ext cx="51816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728264" y="1168400"/>
            <a:ext cx="5170897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590133942"/>
      </p:ext>
    </p:extLst>
  </p:cSld>
  <p:clrMapOvr>
    <a:masterClrMapping/>
  </p:clrMapOvr>
  <p:transition spd="slow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609600" y="1803400"/>
            <a:ext cx="5689600" cy="3860800"/>
          </a:xfrm>
        </p:spPr>
        <p:txBody>
          <a:bodyPr>
            <a:normAutofit/>
          </a:bodyPr>
          <a:lstStyle>
            <a:lvl1pPr>
              <a:defRPr sz="1867"/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7518401" y="3438760"/>
            <a:ext cx="3992033" cy="9046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363D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7518401" y="2921001"/>
            <a:ext cx="3992033" cy="47836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 u="sng">
                <a:solidFill>
                  <a:srgbClr val="363D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867">
                <a:latin typeface="Franklin Gothic Medium" pitchFamily="34" charset="0"/>
              </a:defRPr>
            </a:lvl2pPr>
            <a:lvl3pPr marL="1219170" indent="0">
              <a:buFontTx/>
              <a:buNone/>
              <a:defRPr sz="1867">
                <a:latin typeface="Franklin Gothic Medium" pitchFamily="34" charset="0"/>
              </a:defRPr>
            </a:lvl3pPr>
            <a:lvl4pPr marL="1828754" indent="0">
              <a:buFontTx/>
              <a:buNone/>
              <a:defRPr sz="1867">
                <a:latin typeface="Franklin Gothic Medium" pitchFamily="34" charset="0"/>
              </a:defRPr>
            </a:lvl4pPr>
            <a:lvl5pPr marL="2438339" indent="0">
              <a:buFontTx/>
              <a:buNone/>
              <a:defRPr sz="1867">
                <a:latin typeface="Franklin Gothic Medium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68" hasCustomPrompt="1"/>
          </p:nvPr>
        </p:nvSpPr>
        <p:spPr>
          <a:xfrm>
            <a:off x="7112000" y="4749800"/>
            <a:ext cx="3657600" cy="508000"/>
          </a:xfrm>
          <a:prstGeom prst="roundRect">
            <a:avLst>
              <a:gd name="adj" fmla="val 16667"/>
            </a:avLst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600">
                <a:latin typeface="Franklin Gothic Medium" pitchFamily="34" charset="0"/>
              </a:defRPr>
            </a:lvl2pPr>
            <a:lvl3pPr marL="1219170" indent="0">
              <a:buFontTx/>
              <a:buNone/>
              <a:defRPr sz="1600">
                <a:latin typeface="Franklin Gothic Medium" pitchFamily="34" charset="0"/>
              </a:defRPr>
            </a:lvl3pPr>
            <a:lvl4pPr marL="1828754" indent="0">
              <a:buFontTx/>
              <a:buNone/>
              <a:defRPr sz="1600">
                <a:latin typeface="Franklin Gothic Medium" pitchFamily="34" charset="0"/>
              </a:defRPr>
            </a:lvl4pPr>
            <a:lvl5pPr marL="2438339" indent="0">
              <a:buFontTx/>
              <a:buNone/>
              <a:defRPr sz="1600">
                <a:latin typeface="Franklin Gothic Medium" pitchFamily="34" charset="0"/>
              </a:defRPr>
            </a:lvl5pPr>
          </a:lstStyle>
          <a:p>
            <a:pPr lvl="0"/>
            <a:r>
              <a:rPr lang="en-JM"/>
              <a:t>LOREM IPSUM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69" hasCustomPrompt="1"/>
          </p:nvPr>
        </p:nvSpPr>
        <p:spPr>
          <a:xfrm>
            <a:off x="7112000" y="2209801"/>
            <a:ext cx="1016000" cy="379313"/>
          </a:xfrm>
          <a:prstGeom prst="roundRect">
            <a:avLst>
              <a:gd name="adj" fmla="val 8295"/>
            </a:avLst>
          </a:prstGeom>
          <a:solidFill>
            <a:schemeClr val="accent1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600">
                <a:latin typeface="Franklin Gothic Medium" pitchFamily="34" charset="0"/>
              </a:defRPr>
            </a:lvl2pPr>
            <a:lvl3pPr marL="1219170" indent="0">
              <a:buFontTx/>
              <a:buNone/>
              <a:defRPr sz="1600">
                <a:latin typeface="Franklin Gothic Medium" pitchFamily="34" charset="0"/>
              </a:defRPr>
            </a:lvl3pPr>
            <a:lvl4pPr marL="1828754" indent="0">
              <a:buFontTx/>
              <a:buNone/>
              <a:defRPr sz="1600">
                <a:latin typeface="Franklin Gothic Medium" pitchFamily="34" charset="0"/>
              </a:defRPr>
            </a:lvl4pPr>
            <a:lvl5pPr marL="2438339" indent="0">
              <a:buFontTx/>
              <a:buNone/>
              <a:defRPr sz="1600">
                <a:latin typeface="Franklin Gothic Medium" pitchFamily="34" charset="0"/>
              </a:defRPr>
            </a:lvl5pPr>
          </a:lstStyle>
          <a:p>
            <a:pPr lvl="0"/>
            <a:r>
              <a:rPr lang="en-JM"/>
              <a:t>LOREM</a:t>
            </a:r>
          </a:p>
        </p:txBody>
      </p:sp>
      <p:sp>
        <p:nvSpPr>
          <p:cNvPr id="18" name="Content Placeholder 10"/>
          <p:cNvSpPr>
            <a:spLocks noGrp="1"/>
          </p:cNvSpPr>
          <p:nvPr>
            <p:ph sz="quarter" idx="70" hasCustomPrompt="1"/>
          </p:nvPr>
        </p:nvSpPr>
        <p:spPr>
          <a:xfrm>
            <a:off x="9347200" y="2213981"/>
            <a:ext cx="1016000" cy="379313"/>
          </a:xfrm>
          <a:prstGeom prst="roundRect">
            <a:avLst>
              <a:gd name="adj" fmla="val 8295"/>
            </a:avLst>
          </a:prstGeom>
          <a:solidFill>
            <a:schemeClr val="tx2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600">
                <a:latin typeface="Franklin Gothic Medium" pitchFamily="34" charset="0"/>
              </a:defRPr>
            </a:lvl2pPr>
            <a:lvl3pPr marL="1219170" indent="0">
              <a:buFontTx/>
              <a:buNone/>
              <a:defRPr sz="1600">
                <a:latin typeface="Franklin Gothic Medium" pitchFamily="34" charset="0"/>
              </a:defRPr>
            </a:lvl3pPr>
            <a:lvl4pPr marL="1828754" indent="0">
              <a:buFontTx/>
              <a:buNone/>
              <a:defRPr sz="1600">
                <a:latin typeface="Franklin Gothic Medium" pitchFamily="34" charset="0"/>
              </a:defRPr>
            </a:lvl4pPr>
            <a:lvl5pPr marL="2438339" indent="0">
              <a:buFontTx/>
              <a:buNone/>
              <a:defRPr sz="1600">
                <a:latin typeface="Franklin Gothic Medium" pitchFamily="34" charset="0"/>
              </a:defRPr>
            </a:lvl5pPr>
          </a:lstStyle>
          <a:p>
            <a:pPr lvl="0"/>
            <a:r>
              <a:rPr lang="en-JM"/>
              <a:t>LOREM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71" hasCustomPrompt="1"/>
          </p:nvPr>
        </p:nvSpPr>
        <p:spPr>
          <a:xfrm>
            <a:off x="8229600" y="2209801"/>
            <a:ext cx="1016000" cy="379313"/>
          </a:xfrm>
          <a:prstGeom prst="roundRect">
            <a:avLst>
              <a:gd name="adj" fmla="val 8295"/>
            </a:avLst>
          </a:prstGeom>
          <a:solidFill>
            <a:schemeClr val="accent4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600">
                <a:latin typeface="Franklin Gothic Medium" pitchFamily="34" charset="0"/>
              </a:defRPr>
            </a:lvl2pPr>
            <a:lvl3pPr marL="1219170" indent="0">
              <a:buFontTx/>
              <a:buNone/>
              <a:defRPr sz="1600">
                <a:latin typeface="Franklin Gothic Medium" pitchFamily="34" charset="0"/>
              </a:defRPr>
            </a:lvl3pPr>
            <a:lvl4pPr marL="1828754" indent="0">
              <a:buFontTx/>
              <a:buNone/>
              <a:defRPr sz="1600">
                <a:latin typeface="Franklin Gothic Medium" pitchFamily="34" charset="0"/>
              </a:defRPr>
            </a:lvl4pPr>
            <a:lvl5pPr marL="2438339" indent="0">
              <a:buFontTx/>
              <a:buNone/>
              <a:defRPr sz="1600">
                <a:latin typeface="Franklin Gothic Medium" pitchFamily="34" charset="0"/>
              </a:defRPr>
            </a:lvl5pPr>
          </a:lstStyle>
          <a:p>
            <a:pPr lvl="0"/>
            <a:r>
              <a:rPr lang="en-JM"/>
              <a:t>LOREM</a:t>
            </a: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66569057"/>
      </p:ext>
    </p:extLst>
  </p:cSld>
  <p:clrMapOvr>
    <a:masterClrMapping/>
  </p:clrMapOvr>
  <p:transition spd="slow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39200" y="2664000"/>
            <a:ext cx="3120000" cy="19736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78400" y="2664000"/>
            <a:ext cx="1776000" cy="23664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8592000" y="2726401"/>
            <a:ext cx="1248000" cy="220799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24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14861038"/>
      </p:ext>
    </p:extLst>
  </p:cSld>
  <p:clrMapOvr>
    <a:masterClrMapping/>
  </p:clrMapOvr>
  <p:transition spd="slow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6096001" y="2281704"/>
            <a:ext cx="3892932" cy="4064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754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8339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5384806" y="4638748"/>
            <a:ext cx="5892804" cy="11176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70"/>
          </p:nvPr>
        </p:nvSpPr>
        <p:spPr>
          <a:xfrm>
            <a:off x="1524000" y="5156200"/>
            <a:ext cx="3115387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>
                <a:solidFill>
                  <a:srgbClr val="363D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754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8339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5428558" y="2870200"/>
            <a:ext cx="5442641" cy="11684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1797136" y="2381336"/>
            <a:ext cx="2548128" cy="2548128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867">
                <a:solidFill>
                  <a:srgbClr val="363D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72"/>
          </p:nvPr>
        </p:nvSpPr>
        <p:spPr>
          <a:xfrm>
            <a:off x="6096001" y="4241800"/>
            <a:ext cx="3892932" cy="4064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754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8339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55321982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llwerke vkw Vor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47329" y="49796"/>
            <a:ext cx="12192001" cy="6862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486400" y="2"/>
            <a:ext cx="4920936" cy="4349801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4348"/>
              <a:gd name="connsiteY0" fmla="*/ 9899 h 10000"/>
              <a:gd name="connsiteX1" fmla="*/ 6348 w 14348"/>
              <a:gd name="connsiteY1" fmla="*/ 0 h 10000"/>
              <a:gd name="connsiteX2" fmla="*/ 14348 w 14348"/>
              <a:gd name="connsiteY2" fmla="*/ 0 h 10000"/>
              <a:gd name="connsiteX3" fmla="*/ 14348 w 14348"/>
              <a:gd name="connsiteY3" fmla="*/ 10000 h 10000"/>
              <a:gd name="connsiteX4" fmla="*/ 4348 w 14348"/>
              <a:gd name="connsiteY4" fmla="*/ 10000 h 10000"/>
              <a:gd name="connsiteX5" fmla="*/ 0 w 14348"/>
              <a:gd name="connsiteY5" fmla="*/ 9899 h 10000"/>
              <a:gd name="connsiteX0" fmla="*/ 0 w 14472"/>
              <a:gd name="connsiteY0" fmla="*/ 10073 h 10073"/>
              <a:gd name="connsiteX1" fmla="*/ 6472 w 14472"/>
              <a:gd name="connsiteY1" fmla="*/ 0 h 10073"/>
              <a:gd name="connsiteX2" fmla="*/ 14472 w 14472"/>
              <a:gd name="connsiteY2" fmla="*/ 0 h 10073"/>
              <a:gd name="connsiteX3" fmla="*/ 14472 w 14472"/>
              <a:gd name="connsiteY3" fmla="*/ 10000 h 10073"/>
              <a:gd name="connsiteX4" fmla="*/ 4472 w 14472"/>
              <a:gd name="connsiteY4" fmla="*/ 10000 h 10073"/>
              <a:gd name="connsiteX5" fmla="*/ 0 w 14472"/>
              <a:gd name="connsiteY5" fmla="*/ 10073 h 10073"/>
              <a:gd name="connsiteX0" fmla="*/ 0 w 14397"/>
              <a:gd name="connsiteY0" fmla="*/ 10023 h 10023"/>
              <a:gd name="connsiteX1" fmla="*/ 6397 w 14397"/>
              <a:gd name="connsiteY1" fmla="*/ 0 h 10023"/>
              <a:gd name="connsiteX2" fmla="*/ 14397 w 14397"/>
              <a:gd name="connsiteY2" fmla="*/ 0 h 10023"/>
              <a:gd name="connsiteX3" fmla="*/ 14397 w 14397"/>
              <a:gd name="connsiteY3" fmla="*/ 10000 h 10023"/>
              <a:gd name="connsiteX4" fmla="*/ 4397 w 14397"/>
              <a:gd name="connsiteY4" fmla="*/ 10000 h 10023"/>
              <a:gd name="connsiteX5" fmla="*/ 0 w 14397"/>
              <a:gd name="connsiteY5" fmla="*/ 10023 h 10023"/>
              <a:gd name="connsiteX0" fmla="*/ 0 w 14422"/>
              <a:gd name="connsiteY0" fmla="*/ 10023 h 10224"/>
              <a:gd name="connsiteX1" fmla="*/ 6397 w 14422"/>
              <a:gd name="connsiteY1" fmla="*/ 0 h 10224"/>
              <a:gd name="connsiteX2" fmla="*/ 14397 w 14422"/>
              <a:gd name="connsiteY2" fmla="*/ 0 h 10224"/>
              <a:gd name="connsiteX3" fmla="*/ 14422 w 14422"/>
              <a:gd name="connsiteY3" fmla="*/ 10224 h 10224"/>
              <a:gd name="connsiteX4" fmla="*/ 4397 w 14422"/>
              <a:gd name="connsiteY4" fmla="*/ 10000 h 10224"/>
              <a:gd name="connsiteX5" fmla="*/ 0 w 14422"/>
              <a:gd name="connsiteY5" fmla="*/ 10023 h 10224"/>
              <a:gd name="connsiteX0" fmla="*/ 0 w 11515"/>
              <a:gd name="connsiteY0" fmla="*/ 10272 h 10272"/>
              <a:gd name="connsiteX1" fmla="*/ 3490 w 11515"/>
              <a:gd name="connsiteY1" fmla="*/ 0 h 10272"/>
              <a:gd name="connsiteX2" fmla="*/ 11490 w 11515"/>
              <a:gd name="connsiteY2" fmla="*/ 0 h 10272"/>
              <a:gd name="connsiteX3" fmla="*/ 11515 w 11515"/>
              <a:gd name="connsiteY3" fmla="*/ 10224 h 10272"/>
              <a:gd name="connsiteX4" fmla="*/ 1490 w 11515"/>
              <a:gd name="connsiteY4" fmla="*/ 10000 h 10272"/>
              <a:gd name="connsiteX5" fmla="*/ 0 w 11515"/>
              <a:gd name="connsiteY5" fmla="*/ 10272 h 10272"/>
              <a:gd name="connsiteX0" fmla="*/ 0 w 11515"/>
              <a:gd name="connsiteY0" fmla="*/ 10272 h 10272"/>
              <a:gd name="connsiteX1" fmla="*/ 3490 w 11515"/>
              <a:gd name="connsiteY1" fmla="*/ 0 h 10272"/>
              <a:gd name="connsiteX2" fmla="*/ 11490 w 11515"/>
              <a:gd name="connsiteY2" fmla="*/ 0 h 10272"/>
              <a:gd name="connsiteX3" fmla="*/ 11515 w 11515"/>
              <a:gd name="connsiteY3" fmla="*/ 10224 h 10272"/>
              <a:gd name="connsiteX4" fmla="*/ 1813 w 11515"/>
              <a:gd name="connsiteY4" fmla="*/ 10249 h 10272"/>
              <a:gd name="connsiteX5" fmla="*/ 0 w 11515"/>
              <a:gd name="connsiteY5" fmla="*/ 10272 h 10272"/>
              <a:gd name="connsiteX0" fmla="*/ 0 w 11515"/>
              <a:gd name="connsiteY0" fmla="*/ 10272 h 10272"/>
              <a:gd name="connsiteX1" fmla="*/ 4384 w 11515"/>
              <a:gd name="connsiteY1" fmla="*/ 25 h 10272"/>
              <a:gd name="connsiteX2" fmla="*/ 11490 w 11515"/>
              <a:gd name="connsiteY2" fmla="*/ 0 h 10272"/>
              <a:gd name="connsiteX3" fmla="*/ 11515 w 11515"/>
              <a:gd name="connsiteY3" fmla="*/ 10224 h 10272"/>
              <a:gd name="connsiteX4" fmla="*/ 1813 w 11515"/>
              <a:gd name="connsiteY4" fmla="*/ 10249 h 10272"/>
              <a:gd name="connsiteX5" fmla="*/ 0 w 11515"/>
              <a:gd name="connsiteY5" fmla="*/ 10272 h 10272"/>
              <a:gd name="connsiteX0" fmla="*/ 0 w 11515"/>
              <a:gd name="connsiteY0" fmla="*/ 10272 h 10272"/>
              <a:gd name="connsiteX1" fmla="*/ 4384 w 11515"/>
              <a:gd name="connsiteY1" fmla="*/ 25 h 10272"/>
              <a:gd name="connsiteX2" fmla="*/ 11490 w 11515"/>
              <a:gd name="connsiteY2" fmla="*/ 0 h 10272"/>
              <a:gd name="connsiteX3" fmla="*/ 11515 w 11515"/>
              <a:gd name="connsiteY3" fmla="*/ 10224 h 10272"/>
              <a:gd name="connsiteX4" fmla="*/ 1813 w 11515"/>
              <a:gd name="connsiteY4" fmla="*/ 10224 h 10272"/>
              <a:gd name="connsiteX5" fmla="*/ 0 w 11515"/>
              <a:gd name="connsiteY5" fmla="*/ 10272 h 10272"/>
              <a:gd name="connsiteX0" fmla="*/ 0 w 11515"/>
              <a:gd name="connsiteY0" fmla="*/ 10239 h 10239"/>
              <a:gd name="connsiteX1" fmla="*/ 4384 w 11515"/>
              <a:gd name="connsiteY1" fmla="*/ 25 h 10239"/>
              <a:gd name="connsiteX2" fmla="*/ 11490 w 11515"/>
              <a:gd name="connsiteY2" fmla="*/ 0 h 10239"/>
              <a:gd name="connsiteX3" fmla="*/ 11515 w 11515"/>
              <a:gd name="connsiteY3" fmla="*/ 10224 h 10239"/>
              <a:gd name="connsiteX4" fmla="*/ 1813 w 11515"/>
              <a:gd name="connsiteY4" fmla="*/ 10224 h 10239"/>
              <a:gd name="connsiteX5" fmla="*/ 0 w 11515"/>
              <a:gd name="connsiteY5" fmla="*/ 10239 h 10239"/>
              <a:gd name="connsiteX0" fmla="*/ 0 w 11532"/>
              <a:gd name="connsiteY0" fmla="*/ 10206 h 10224"/>
              <a:gd name="connsiteX1" fmla="*/ 4401 w 11532"/>
              <a:gd name="connsiteY1" fmla="*/ 25 h 10224"/>
              <a:gd name="connsiteX2" fmla="*/ 11507 w 11532"/>
              <a:gd name="connsiteY2" fmla="*/ 0 h 10224"/>
              <a:gd name="connsiteX3" fmla="*/ 11532 w 11532"/>
              <a:gd name="connsiteY3" fmla="*/ 10224 h 10224"/>
              <a:gd name="connsiteX4" fmla="*/ 1830 w 11532"/>
              <a:gd name="connsiteY4" fmla="*/ 10224 h 10224"/>
              <a:gd name="connsiteX5" fmla="*/ 0 w 11532"/>
              <a:gd name="connsiteY5" fmla="*/ 10206 h 10224"/>
              <a:gd name="connsiteX0" fmla="*/ 0 w 11532"/>
              <a:gd name="connsiteY0" fmla="*/ 10206 h 10224"/>
              <a:gd name="connsiteX1" fmla="*/ 4434 w 11532"/>
              <a:gd name="connsiteY1" fmla="*/ 25 h 10224"/>
              <a:gd name="connsiteX2" fmla="*/ 11507 w 11532"/>
              <a:gd name="connsiteY2" fmla="*/ 0 h 10224"/>
              <a:gd name="connsiteX3" fmla="*/ 11532 w 11532"/>
              <a:gd name="connsiteY3" fmla="*/ 10224 h 10224"/>
              <a:gd name="connsiteX4" fmla="*/ 1830 w 11532"/>
              <a:gd name="connsiteY4" fmla="*/ 10224 h 10224"/>
              <a:gd name="connsiteX5" fmla="*/ 0 w 11532"/>
              <a:gd name="connsiteY5" fmla="*/ 10206 h 10224"/>
              <a:gd name="connsiteX0" fmla="*/ 0 w 11532"/>
              <a:gd name="connsiteY0" fmla="*/ 10206 h 10224"/>
              <a:gd name="connsiteX1" fmla="*/ 4451 w 11532"/>
              <a:gd name="connsiteY1" fmla="*/ 8 h 10224"/>
              <a:gd name="connsiteX2" fmla="*/ 11507 w 11532"/>
              <a:gd name="connsiteY2" fmla="*/ 0 h 10224"/>
              <a:gd name="connsiteX3" fmla="*/ 11532 w 11532"/>
              <a:gd name="connsiteY3" fmla="*/ 10224 h 10224"/>
              <a:gd name="connsiteX4" fmla="*/ 1830 w 11532"/>
              <a:gd name="connsiteY4" fmla="*/ 10224 h 10224"/>
              <a:gd name="connsiteX5" fmla="*/ 0 w 11532"/>
              <a:gd name="connsiteY5" fmla="*/ 10206 h 1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32" h="10224">
                <a:moveTo>
                  <a:pt x="0" y="10206"/>
                </a:moveTo>
                <a:lnTo>
                  <a:pt x="4451" y="8"/>
                </a:lnTo>
                <a:lnTo>
                  <a:pt x="11507" y="0"/>
                </a:lnTo>
                <a:cubicBezTo>
                  <a:pt x="11515" y="3408"/>
                  <a:pt x="11524" y="6816"/>
                  <a:pt x="11532" y="10224"/>
                </a:cubicBezTo>
                <a:lnTo>
                  <a:pt x="1830" y="10224"/>
                </a:lnTo>
                <a:lnTo>
                  <a:pt x="0" y="10206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/>
          </p:nvPr>
        </p:nvSpPr>
        <p:spPr>
          <a:xfrm>
            <a:off x="4447276" y="4467975"/>
            <a:ext cx="3815793" cy="2394116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4348"/>
              <a:gd name="connsiteY0" fmla="*/ 9899 h 10000"/>
              <a:gd name="connsiteX1" fmla="*/ 6348 w 14348"/>
              <a:gd name="connsiteY1" fmla="*/ 0 h 10000"/>
              <a:gd name="connsiteX2" fmla="*/ 14348 w 14348"/>
              <a:gd name="connsiteY2" fmla="*/ 0 h 10000"/>
              <a:gd name="connsiteX3" fmla="*/ 14348 w 14348"/>
              <a:gd name="connsiteY3" fmla="*/ 10000 h 10000"/>
              <a:gd name="connsiteX4" fmla="*/ 4348 w 14348"/>
              <a:gd name="connsiteY4" fmla="*/ 10000 h 10000"/>
              <a:gd name="connsiteX5" fmla="*/ 0 w 14348"/>
              <a:gd name="connsiteY5" fmla="*/ 9899 h 10000"/>
              <a:gd name="connsiteX0" fmla="*/ 0 w 14472"/>
              <a:gd name="connsiteY0" fmla="*/ 10073 h 10073"/>
              <a:gd name="connsiteX1" fmla="*/ 6472 w 14472"/>
              <a:gd name="connsiteY1" fmla="*/ 0 h 10073"/>
              <a:gd name="connsiteX2" fmla="*/ 14472 w 14472"/>
              <a:gd name="connsiteY2" fmla="*/ 0 h 10073"/>
              <a:gd name="connsiteX3" fmla="*/ 14472 w 14472"/>
              <a:gd name="connsiteY3" fmla="*/ 10000 h 10073"/>
              <a:gd name="connsiteX4" fmla="*/ 4472 w 14472"/>
              <a:gd name="connsiteY4" fmla="*/ 10000 h 10073"/>
              <a:gd name="connsiteX5" fmla="*/ 0 w 14472"/>
              <a:gd name="connsiteY5" fmla="*/ 10073 h 10073"/>
              <a:gd name="connsiteX0" fmla="*/ 0 w 14397"/>
              <a:gd name="connsiteY0" fmla="*/ 10023 h 10023"/>
              <a:gd name="connsiteX1" fmla="*/ 6397 w 14397"/>
              <a:gd name="connsiteY1" fmla="*/ 0 h 10023"/>
              <a:gd name="connsiteX2" fmla="*/ 14397 w 14397"/>
              <a:gd name="connsiteY2" fmla="*/ 0 h 10023"/>
              <a:gd name="connsiteX3" fmla="*/ 14397 w 14397"/>
              <a:gd name="connsiteY3" fmla="*/ 10000 h 10023"/>
              <a:gd name="connsiteX4" fmla="*/ 4397 w 14397"/>
              <a:gd name="connsiteY4" fmla="*/ 10000 h 10023"/>
              <a:gd name="connsiteX5" fmla="*/ 0 w 14397"/>
              <a:gd name="connsiteY5" fmla="*/ 10023 h 10023"/>
              <a:gd name="connsiteX0" fmla="*/ 0 w 14422"/>
              <a:gd name="connsiteY0" fmla="*/ 10023 h 10224"/>
              <a:gd name="connsiteX1" fmla="*/ 6397 w 14422"/>
              <a:gd name="connsiteY1" fmla="*/ 0 h 10224"/>
              <a:gd name="connsiteX2" fmla="*/ 14397 w 14422"/>
              <a:gd name="connsiteY2" fmla="*/ 0 h 10224"/>
              <a:gd name="connsiteX3" fmla="*/ 14422 w 14422"/>
              <a:gd name="connsiteY3" fmla="*/ 10224 h 10224"/>
              <a:gd name="connsiteX4" fmla="*/ 4397 w 14422"/>
              <a:gd name="connsiteY4" fmla="*/ 10000 h 10224"/>
              <a:gd name="connsiteX5" fmla="*/ 0 w 14422"/>
              <a:gd name="connsiteY5" fmla="*/ 10023 h 10224"/>
              <a:gd name="connsiteX0" fmla="*/ 0 w 11515"/>
              <a:gd name="connsiteY0" fmla="*/ 10272 h 10272"/>
              <a:gd name="connsiteX1" fmla="*/ 3490 w 11515"/>
              <a:gd name="connsiteY1" fmla="*/ 0 h 10272"/>
              <a:gd name="connsiteX2" fmla="*/ 11490 w 11515"/>
              <a:gd name="connsiteY2" fmla="*/ 0 h 10272"/>
              <a:gd name="connsiteX3" fmla="*/ 11515 w 11515"/>
              <a:gd name="connsiteY3" fmla="*/ 10224 h 10272"/>
              <a:gd name="connsiteX4" fmla="*/ 1490 w 11515"/>
              <a:gd name="connsiteY4" fmla="*/ 10000 h 10272"/>
              <a:gd name="connsiteX5" fmla="*/ 0 w 11515"/>
              <a:gd name="connsiteY5" fmla="*/ 10272 h 10272"/>
              <a:gd name="connsiteX0" fmla="*/ 0 w 11515"/>
              <a:gd name="connsiteY0" fmla="*/ 10272 h 10272"/>
              <a:gd name="connsiteX1" fmla="*/ 3490 w 11515"/>
              <a:gd name="connsiteY1" fmla="*/ 0 h 10272"/>
              <a:gd name="connsiteX2" fmla="*/ 11490 w 11515"/>
              <a:gd name="connsiteY2" fmla="*/ 0 h 10272"/>
              <a:gd name="connsiteX3" fmla="*/ 11515 w 11515"/>
              <a:gd name="connsiteY3" fmla="*/ 10224 h 10272"/>
              <a:gd name="connsiteX4" fmla="*/ 1813 w 11515"/>
              <a:gd name="connsiteY4" fmla="*/ 10249 h 10272"/>
              <a:gd name="connsiteX5" fmla="*/ 0 w 11515"/>
              <a:gd name="connsiteY5" fmla="*/ 10272 h 10272"/>
              <a:gd name="connsiteX0" fmla="*/ 0 w 11515"/>
              <a:gd name="connsiteY0" fmla="*/ 10272 h 10272"/>
              <a:gd name="connsiteX1" fmla="*/ 4384 w 11515"/>
              <a:gd name="connsiteY1" fmla="*/ 25 h 10272"/>
              <a:gd name="connsiteX2" fmla="*/ 11490 w 11515"/>
              <a:gd name="connsiteY2" fmla="*/ 0 h 10272"/>
              <a:gd name="connsiteX3" fmla="*/ 11515 w 11515"/>
              <a:gd name="connsiteY3" fmla="*/ 10224 h 10272"/>
              <a:gd name="connsiteX4" fmla="*/ 1813 w 11515"/>
              <a:gd name="connsiteY4" fmla="*/ 10249 h 10272"/>
              <a:gd name="connsiteX5" fmla="*/ 0 w 11515"/>
              <a:gd name="connsiteY5" fmla="*/ 10272 h 10272"/>
              <a:gd name="connsiteX0" fmla="*/ 0 w 11515"/>
              <a:gd name="connsiteY0" fmla="*/ 10272 h 10272"/>
              <a:gd name="connsiteX1" fmla="*/ 4384 w 11515"/>
              <a:gd name="connsiteY1" fmla="*/ 25 h 10272"/>
              <a:gd name="connsiteX2" fmla="*/ 11490 w 11515"/>
              <a:gd name="connsiteY2" fmla="*/ 0 h 10272"/>
              <a:gd name="connsiteX3" fmla="*/ 11515 w 11515"/>
              <a:gd name="connsiteY3" fmla="*/ 10224 h 10272"/>
              <a:gd name="connsiteX4" fmla="*/ 1813 w 11515"/>
              <a:gd name="connsiteY4" fmla="*/ 10224 h 10272"/>
              <a:gd name="connsiteX5" fmla="*/ 0 w 11515"/>
              <a:gd name="connsiteY5" fmla="*/ 10272 h 10272"/>
              <a:gd name="connsiteX0" fmla="*/ 0 w 11515"/>
              <a:gd name="connsiteY0" fmla="*/ 10239 h 10239"/>
              <a:gd name="connsiteX1" fmla="*/ 4384 w 11515"/>
              <a:gd name="connsiteY1" fmla="*/ 25 h 10239"/>
              <a:gd name="connsiteX2" fmla="*/ 11490 w 11515"/>
              <a:gd name="connsiteY2" fmla="*/ 0 h 10239"/>
              <a:gd name="connsiteX3" fmla="*/ 11515 w 11515"/>
              <a:gd name="connsiteY3" fmla="*/ 10224 h 10239"/>
              <a:gd name="connsiteX4" fmla="*/ 1813 w 11515"/>
              <a:gd name="connsiteY4" fmla="*/ 10224 h 10239"/>
              <a:gd name="connsiteX5" fmla="*/ 0 w 11515"/>
              <a:gd name="connsiteY5" fmla="*/ 10239 h 10239"/>
              <a:gd name="connsiteX0" fmla="*/ 0 w 11532"/>
              <a:gd name="connsiteY0" fmla="*/ 10206 h 10224"/>
              <a:gd name="connsiteX1" fmla="*/ 4401 w 11532"/>
              <a:gd name="connsiteY1" fmla="*/ 25 h 10224"/>
              <a:gd name="connsiteX2" fmla="*/ 11507 w 11532"/>
              <a:gd name="connsiteY2" fmla="*/ 0 h 10224"/>
              <a:gd name="connsiteX3" fmla="*/ 11532 w 11532"/>
              <a:gd name="connsiteY3" fmla="*/ 10224 h 10224"/>
              <a:gd name="connsiteX4" fmla="*/ 1830 w 11532"/>
              <a:gd name="connsiteY4" fmla="*/ 10224 h 10224"/>
              <a:gd name="connsiteX5" fmla="*/ 0 w 11532"/>
              <a:gd name="connsiteY5" fmla="*/ 10206 h 10224"/>
              <a:gd name="connsiteX0" fmla="*/ 0 w 11532"/>
              <a:gd name="connsiteY0" fmla="*/ 10206 h 10224"/>
              <a:gd name="connsiteX1" fmla="*/ 4434 w 11532"/>
              <a:gd name="connsiteY1" fmla="*/ 25 h 10224"/>
              <a:gd name="connsiteX2" fmla="*/ 11507 w 11532"/>
              <a:gd name="connsiteY2" fmla="*/ 0 h 10224"/>
              <a:gd name="connsiteX3" fmla="*/ 11532 w 11532"/>
              <a:gd name="connsiteY3" fmla="*/ 10224 h 10224"/>
              <a:gd name="connsiteX4" fmla="*/ 1830 w 11532"/>
              <a:gd name="connsiteY4" fmla="*/ 10224 h 10224"/>
              <a:gd name="connsiteX5" fmla="*/ 0 w 11532"/>
              <a:gd name="connsiteY5" fmla="*/ 10206 h 10224"/>
              <a:gd name="connsiteX0" fmla="*/ 0 w 11532"/>
              <a:gd name="connsiteY0" fmla="*/ 10206 h 10224"/>
              <a:gd name="connsiteX1" fmla="*/ 4451 w 11532"/>
              <a:gd name="connsiteY1" fmla="*/ 8 h 10224"/>
              <a:gd name="connsiteX2" fmla="*/ 11507 w 11532"/>
              <a:gd name="connsiteY2" fmla="*/ 0 h 10224"/>
              <a:gd name="connsiteX3" fmla="*/ 11532 w 11532"/>
              <a:gd name="connsiteY3" fmla="*/ 10224 h 10224"/>
              <a:gd name="connsiteX4" fmla="*/ 1830 w 11532"/>
              <a:gd name="connsiteY4" fmla="*/ 10224 h 10224"/>
              <a:gd name="connsiteX5" fmla="*/ 0 w 11532"/>
              <a:gd name="connsiteY5" fmla="*/ 10206 h 10224"/>
              <a:gd name="connsiteX0" fmla="*/ 0 w 11940"/>
              <a:gd name="connsiteY0" fmla="*/ 14267 h 14267"/>
              <a:gd name="connsiteX1" fmla="*/ 4859 w 11940"/>
              <a:gd name="connsiteY1" fmla="*/ 8 h 14267"/>
              <a:gd name="connsiteX2" fmla="*/ 11915 w 11940"/>
              <a:gd name="connsiteY2" fmla="*/ 0 h 14267"/>
              <a:gd name="connsiteX3" fmla="*/ 11940 w 11940"/>
              <a:gd name="connsiteY3" fmla="*/ 10224 h 14267"/>
              <a:gd name="connsiteX4" fmla="*/ 2238 w 11940"/>
              <a:gd name="connsiteY4" fmla="*/ 10224 h 14267"/>
              <a:gd name="connsiteX5" fmla="*/ 0 w 11940"/>
              <a:gd name="connsiteY5" fmla="*/ 14267 h 14267"/>
              <a:gd name="connsiteX0" fmla="*/ 0 w 11998"/>
              <a:gd name="connsiteY0" fmla="*/ 14267 h 14486"/>
              <a:gd name="connsiteX1" fmla="*/ 4859 w 11998"/>
              <a:gd name="connsiteY1" fmla="*/ 8 h 14486"/>
              <a:gd name="connsiteX2" fmla="*/ 11915 w 11998"/>
              <a:gd name="connsiteY2" fmla="*/ 0 h 14486"/>
              <a:gd name="connsiteX3" fmla="*/ 11998 w 11998"/>
              <a:gd name="connsiteY3" fmla="*/ 14486 h 14486"/>
              <a:gd name="connsiteX4" fmla="*/ 2238 w 11998"/>
              <a:gd name="connsiteY4" fmla="*/ 10224 h 14486"/>
              <a:gd name="connsiteX5" fmla="*/ 0 w 11998"/>
              <a:gd name="connsiteY5" fmla="*/ 14267 h 14486"/>
              <a:gd name="connsiteX0" fmla="*/ 0 w 11998"/>
              <a:gd name="connsiteY0" fmla="*/ 14267 h 14486"/>
              <a:gd name="connsiteX1" fmla="*/ 4859 w 11998"/>
              <a:gd name="connsiteY1" fmla="*/ 8 h 14486"/>
              <a:gd name="connsiteX2" fmla="*/ 11915 w 11998"/>
              <a:gd name="connsiteY2" fmla="*/ 0 h 14486"/>
              <a:gd name="connsiteX3" fmla="*/ 11998 w 11998"/>
              <a:gd name="connsiteY3" fmla="*/ 14486 h 14486"/>
              <a:gd name="connsiteX4" fmla="*/ 3082 w 11998"/>
              <a:gd name="connsiteY4" fmla="*/ 14419 h 14486"/>
              <a:gd name="connsiteX5" fmla="*/ 0 w 11998"/>
              <a:gd name="connsiteY5" fmla="*/ 14267 h 14486"/>
              <a:gd name="connsiteX0" fmla="*/ 0 w 11940"/>
              <a:gd name="connsiteY0" fmla="*/ 14401 h 14486"/>
              <a:gd name="connsiteX1" fmla="*/ 4801 w 11940"/>
              <a:gd name="connsiteY1" fmla="*/ 8 h 14486"/>
              <a:gd name="connsiteX2" fmla="*/ 11857 w 11940"/>
              <a:gd name="connsiteY2" fmla="*/ 0 h 14486"/>
              <a:gd name="connsiteX3" fmla="*/ 11940 w 11940"/>
              <a:gd name="connsiteY3" fmla="*/ 14486 h 14486"/>
              <a:gd name="connsiteX4" fmla="*/ 3024 w 11940"/>
              <a:gd name="connsiteY4" fmla="*/ 14419 h 14486"/>
              <a:gd name="connsiteX5" fmla="*/ 0 w 11940"/>
              <a:gd name="connsiteY5" fmla="*/ 14401 h 14486"/>
              <a:gd name="connsiteX0" fmla="*/ 0 w 18666"/>
              <a:gd name="connsiteY0" fmla="*/ 14401 h 14419"/>
              <a:gd name="connsiteX1" fmla="*/ 4801 w 18666"/>
              <a:gd name="connsiteY1" fmla="*/ 8 h 14419"/>
              <a:gd name="connsiteX2" fmla="*/ 11857 w 18666"/>
              <a:gd name="connsiteY2" fmla="*/ 0 h 14419"/>
              <a:gd name="connsiteX3" fmla="*/ 18666 w 18666"/>
              <a:gd name="connsiteY3" fmla="*/ 14352 h 14419"/>
              <a:gd name="connsiteX4" fmla="*/ 3024 w 18666"/>
              <a:gd name="connsiteY4" fmla="*/ 14419 h 14419"/>
              <a:gd name="connsiteX5" fmla="*/ 0 w 18666"/>
              <a:gd name="connsiteY5" fmla="*/ 14401 h 14419"/>
              <a:gd name="connsiteX0" fmla="*/ 0 w 18758"/>
              <a:gd name="connsiteY0" fmla="*/ 14393 h 14411"/>
              <a:gd name="connsiteX1" fmla="*/ 4801 w 18758"/>
              <a:gd name="connsiteY1" fmla="*/ 0 h 14411"/>
              <a:gd name="connsiteX2" fmla="*/ 18758 w 18758"/>
              <a:gd name="connsiteY2" fmla="*/ 5429 h 14411"/>
              <a:gd name="connsiteX3" fmla="*/ 18666 w 18758"/>
              <a:gd name="connsiteY3" fmla="*/ 14344 h 14411"/>
              <a:gd name="connsiteX4" fmla="*/ 3024 w 18758"/>
              <a:gd name="connsiteY4" fmla="*/ 14411 h 14411"/>
              <a:gd name="connsiteX5" fmla="*/ 0 w 18758"/>
              <a:gd name="connsiteY5" fmla="*/ 14393 h 14411"/>
              <a:gd name="connsiteX0" fmla="*/ 0 w 18758"/>
              <a:gd name="connsiteY0" fmla="*/ 14393 h 14411"/>
              <a:gd name="connsiteX1" fmla="*/ 4801 w 18758"/>
              <a:gd name="connsiteY1" fmla="*/ 0 h 14411"/>
              <a:gd name="connsiteX2" fmla="*/ 18758 w 18758"/>
              <a:gd name="connsiteY2" fmla="*/ 5429 h 14411"/>
              <a:gd name="connsiteX3" fmla="*/ 11998 w 18758"/>
              <a:gd name="connsiteY3" fmla="*/ 14277 h 14411"/>
              <a:gd name="connsiteX4" fmla="*/ 3024 w 18758"/>
              <a:gd name="connsiteY4" fmla="*/ 14411 h 14411"/>
              <a:gd name="connsiteX5" fmla="*/ 0 w 18758"/>
              <a:gd name="connsiteY5" fmla="*/ 14393 h 14411"/>
              <a:gd name="connsiteX0" fmla="*/ 0 w 11998"/>
              <a:gd name="connsiteY0" fmla="*/ 14393 h 14411"/>
              <a:gd name="connsiteX1" fmla="*/ 4801 w 11998"/>
              <a:gd name="connsiteY1" fmla="*/ 0 h 14411"/>
              <a:gd name="connsiteX2" fmla="*/ 11915 w 11998"/>
              <a:gd name="connsiteY2" fmla="*/ 5630 h 14411"/>
              <a:gd name="connsiteX3" fmla="*/ 11998 w 11998"/>
              <a:gd name="connsiteY3" fmla="*/ 14277 h 14411"/>
              <a:gd name="connsiteX4" fmla="*/ 3024 w 11998"/>
              <a:gd name="connsiteY4" fmla="*/ 14411 h 14411"/>
              <a:gd name="connsiteX5" fmla="*/ 0 w 11998"/>
              <a:gd name="connsiteY5" fmla="*/ 14393 h 14411"/>
              <a:gd name="connsiteX0" fmla="*/ 0 w 11916"/>
              <a:gd name="connsiteY0" fmla="*/ 14393 h 14411"/>
              <a:gd name="connsiteX1" fmla="*/ 4801 w 11916"/>
              <a:gd name="connsiteY1" fmla="*/ 0 h 14411"/>
              <a:gd name="connsiteX2" fmla="*/ 11915 w 11916"/>
              <a:gd name="connsiteY2" fmla="*/ 5630 h 14411"/>
              <a:gd name="connsiteX3" fmla="*/ 11911 w 11916"/>
              <a:gd name="connsiteY3" fmla="*/ 14378 h 14411"/>
              <a:gd name="connsiteX4" fmla="*/ 3024 w 11916"/>
              <a:gd name="connsiteY4" fmla="*/ 14411 h 14411"/>
              <a:gd name="connsiteX5" fmla="*/ 0 w 11916"/>
              <a:gd name="connsiteY5" fmla="*/ 14393 h 14411"/>
              <a:gd name="connsiteX0" fmla="*/ 0 w 11916"/>
              <a:gd name="connsiteY0" fmla="*/ 8990 h 9008"/>
              <a:gd name="connsiteX1" fmla="*/ 2996 w 11916"/>
              <a:gd name="connsiteY1" fmla="*/ 0 h 9008"/>
              <a:gd name="connsiteX2" fmla="*/ 11915 w 11916"/>
              <a:gd name="connsiteY2" fmla="*/ 227 h 9008"/>
              <a:gd name="connsiteX3" fmla="*/ 11911 w 11916"/>
              <a:gd name="connsiteY3" fmla="*/ 8975 h 9008"/>
              <a:gd name="connsiteX4" fmla="*/ 3024 w 11916"/>
              <a:gd name="connsiteY4" fmla="*/ 9008 h 9008"/>
              <a:gd name="connsiteX5" fmla="*/ 0 w 11916"/>
              <a:gd name="connsiteY5" fmla="*/ 8990 h 9008"/>
              <a:gd name="connsiteX0" fmla="*/ 0 w 10000"/>
              <a:gd name="connsiteY0" fmla="*/ 9756 h 9776"/>
              <a:gd name="connsiteX1" fmla="*/ 2490 w 10000"/>
              <a:gd name="connsiteY1" fmla="*/ 0 h 9776"/>
              <a:gd name="connsiteX2" fmla="*/ 9999 w 10000"/>
              <a:gd name="connsiteY2" fmla="*/ 28 h 9776"/>
              <a:gd name="connsiteX3" fmla="*/ 9996 w 10000"/>
              <a:gd name="connsiteY3" fmla="*/ 9739 h 9776"/>
              <a:gd name="connsiteX4" fmla="*/ 2538 w 10000"/>
              <a:gd name="connsiteY4" fmla="*/ 9776 h 9776"/>
              <a:gd name="connsiteX5" fmla="*/ 0 w 10000"/>
              <a:gd name="connsiteY5" fmla="*/ 9756 h 9776"/>
              <a:gd name="connsiteX0" fmla="*/ 0 w 10015"/>
              <a:gd name="connsiteY0" fmla="*/ 9980 h 10000"/>
              <a:gd name="connsiteX1" fmla="*/ 2490 w 10015"/>
              <a:gd name="connsiteY1" fmla="*/ 0 h 10000"/>
              <a:gd name="connsiteX2" fmla="*/ 10015 w 10015"/>
              <a:gd name="connsiteY2" fmla="*/ 5 h 10000"/>
              <a:gd name="connsiteX3" fmla="*/ 9996 w 10015"/>
              <a:gd name="connsiteY3" fmla="*/ 9962 h 10000"/>
              <a:gd name="connsiteX4" fmla="*/ 2538 w 10015"/>
              <a:gd name="connsiteY4" fmla="*/ 10000 h 10000"/>
              <a:gd name="connsiteX5" fmla="*/ 0 w 10015"/>
              <a:gd name="connsiteY5" fmla="*/ 9980 h 10000"/>
              <a:gd name="connsiteX0" fmla="*/ 0 w 10015"/>
              <a:gd name="connsiteY0" fmla="*/ 9883 h 10000"/>
              <a:gd name="connsiteX1" fmla="*/ 2490 w 10015"/>
              <a:gd name="connsiteY1" fmla="*/ 0 h 10000"/>
              <a:gd name="connsiteX2" fmla="*/ 10015 w 10015"/>
              <a:gd name="connsiteY2" fmla="*/ 5 h 10000"/>
              <a:gd name="connsiteX3" fmla="*/ 9996 w 10015"/>
              <a:gd name="connsiteY3" fmla="*/ 9962 h 10000"/>
              <a:gd name="connsiteX4" fmla="*/ 2538 w 10015"/>
              <a:gd name="connsiteY4" fmla="*/ 10000 h 10000"/>
              <a:gd name="connsiteX5" fmla="*/ 0 w 10015"/>
              <a:gd name="connsiteY5" fmla="*/ 9883 h 10000"/>
              <a:gd name="connsiteX0" fmla="*/ 0 w 9999"/>
              <a:gd name="connsiteY0" fmla="*/ 10004 h 10004"/>
              <a:gd name="connsiteX1" fmla="*/ 2474 w 9999"/>
              <a:gd name="connsiteY1" fmla="*/ 0 h 10004"/>
              <a:gd name="connsiteX2" fmla="*/ 9999 w 9999"/>
              <a:gd name="connsiteY2" fmla="*/ 5 h 10004"/>
              <a:gd name="connsiteX3" fmla="*/ 9980 w 9999"/>
              <a:gd name="connsiteY3" fmla="*/ 9962 h 10004"/>
              <a:gd name="connsiteX4" fmla="*/ 2522 w 9999"/>
              <a:gd name="connsiteY4" fmla="*/ 10000 h 10004"/>
              <a:gd name="connsiteX5" fmla="*/ 0 w 9999"/>
              <a:gd name="connsiteY5" fmla="*/ 10004 h 10004"/>
              <a:gd name="connsiteX0" fmla="*/ 0 w 10000"/>
              <a:gd name="connsiteY0" fmla="*/ 10000 h 10000"/>
              <a:gd name="connsiteX1" fmla="*/ 2474 w 10000"/>
              <a:gd name="connsiteY1" fmla="*/ 0 h 10000"/>
              <a:gd name="connsiteX2" fmla="*/ 10000 w 10000"/>
              <a:gd name="connsiteY2" fmla="*/ 5 h 10000"/>
              <a:gd name="connsiteX3" fmla="*/ 9981 w 10000"/>
              <a:gd name="connsiteY3" fmla="*/ 9958 h 10000"/>
              <a:gd name="connsiteX4" fmla="*/ 2506 w 10000"/>
              <a:gd name="connsiteY4" fmla="*/ 9972 h 10000"/>
              <a:gd name="connsiteX5" fmla="*/ 0 w 10000"/>
              <a:gd name="connsiteY5" fmla="*/ 10000 h 10000"/>
              <a:gd name="connsiteX0" fmla="*/ 0 w 10000"/>
              <a:gd name="connsiteY0" fmla="*/ 10000 h 10014"/>
              <a:gd name="connsiteX1" fmla="*/ 2474 w 10000"/>
              <a:gd name="connsiteY1" fmla="*/ 0 h 10014"/>
              <a:gd name="connsiteX2" fmla="*/ 10000 w 10000"/>
              <a:gd name="connsiteY2" fmla="*/ 5 h 10014"/>
              <a:gd name="connsiteX3" fmla="*/ 9981 w 10000"/>
              <a:gd name="connsiteY3" fmla="*/ 9958 h 10014"/>
              <a:gd name="connsiteX4" fmla="*/ 2506 w 10000"/>
              <a:gd name="connsiteY4" fmla="*/ 9972 h 10014"/>
              <a:gd name="connsiteX5" fmla="*/ 0 w 10000"/>
              <a:gd name="connsiteY5" fmla="*/ 10000 h 10014"/>
              <a:gd name="connsiteX0" fmla="*/ 0 w 10000"/>
              <a:gd name="connsiteY0" fmla="*/ 10000 h 10000"/>
              <a:gd name="connsiteX1" fmla="*/ 2474 w 10000"/>
              <a:gd name="connsiteY1" fmla="*/ 0 h 10000"/>
              <a:gd name="connsiteX2" fmla="*/ 10000 w 10000"/>
              <a:gd name="connsiteY2" fmla="*/ 5 h 10000"/>
              <a:gd name="connsiteX3" fmla="*/ 9981 w 10000"/>
              <a:gd name="connsiteY3" fmla="*/ 9958 h 10000"/>
              <a:gd name="connsiteX4" fmla="*/ 2506 w 10000"/>
              <a:gd name="connsiteY4" fmla="*/ 9972 h 10000"/>
              <a:gd name="connsiteX5" fmla="*/ 0 w 10000"/>
              <a:gd name="connsiteY5" fmla="*/ 10000 h 10000"/>
              <a:gd name="connsiteX0" fmla="*/ 0 w 10016"/>
              <a:gd name="connsiteY0" fmla="*/ 10000 h 10000"/>
              <a:gd name="connsiteX1" fmla="*/ 2490 w 10016"/>
              <a:gd name="connsiteY1" fmla="*/ 0 h 10000"/>
              <a:gd name="connsiteX2" fmla="*/ 10016 w 10016"/>
              <a:gd name="connsiteY2" fmla="*/ 5 h 10000"/>
              <a:gd name="connsiteX3" fmla="*/ 9997 w 10016"/>
              <a:gd name="connsiteY3" fmla="*/ 9958 h 10000"/>
              <a:gd name="connsiteX4" fmla="*/ 2522 w 10016"/>
              <a:gd name="connsiteY4" fmla="*/ 9972 h 10000"/>
              <a:gd name="connsiteX5" fmla="*/ 0 w 10016"/>
              <a:gd name="connsiteY5" fmla="*/ 10000 h 10000"/>
              <a:gd name="connsiteX0" fmla="*/ 0 w 10016"/>
              <a:gd name="connsiteY0" fmla="*/ 10000 h 10000"/>
              <a:gd name="connsiteX1" fmla="*/ 2490 w 10016"/>
              <a:gd name="connsiteY1" fmla="*/ 0 h 10000"/>
              <a:gd name="connsiteX2" fmla="*/ 10016 w 10016"/>
              <a:gd name="connsiteY2" fmla="*/ 5 h 10000"/>
              <a:gd name="connsiteX3" fmla="*/ 9997 w 10016"/>
              <a:gd name="connsiteY3" fmla="*/ 9958 h 10000"/>
              <a:gd name="connsiteX4" fmla="*/ 2491 w 10016"/>
              <a:gd name="connsiteY4" fmla="*/ 9972 h 10000"/>
              <a:gd name="connsiteX5" fmla="*/ 0 w 10016"/>
              <a:gd name="connsiteY5" fmla="*/ 10000 h 10000"/>
              <a:gd name="connsiteX0" fmla="*/ 0 w 10016"/>
              <a:gd name="connsiteY0" fmla="*/ 10000 h 10000"/>
              <a:gd name="connsiteX1" fmla="*/ 2490 w 10016"/>
              <a:gd name="connsiteY1" fmla="*/ 0 h 10000"/>
              <a:gd name="connsiteX2" fmla="*/ 10016 w 10016"/>
              <a:gd name="connsiteY2" fmla="*/ 5 h 10000"/>
              <a:gd name="connsiteX3" fmla="*/ 9997 w 10016"/>
              <a:gd name="connsiteY3" fmla="*/ 9958 h 10000"/>
              <a:gd name="connsiteX4" fmla="*/ 2491 w 10016"/>
              <a:gd name="connsiteY4" fmla="*/ 9972 h 10000"/>
              <a:gd name="connsiteX5" fmla="*/ 0 w 10016"/>
              <a:gd name="connsiteY5" fmla="*/ 10000 h 10000"/>
              <a:gd name="connsiteX0" fmla="*/ 0 w 10016"/>
              <a:gd name="connsiteY0" fmla="*/ 10000 h 10000"/>
              <a:gd name="connsiteX1" fmla="*/ 2490 w 10016"/>
              <a:gd name="connsiteY1" fmla="*/ 0 h 10000"/>
              <a:gd name="connsiteX2" fmla="*/ 10016 w 10016"/>
              <a:gd name="connsiteY2" fmla="*/ 5 h 10000"/>
              <a:gd name="connsiteX3" fmla="*/ 9997 w 10016"/>
              <a:gd name="connsiteY3" fmla="*/ 9958 h 10000"/>
              <a:gd name="connsiteX4" fmla="*/ 2491 w 10016"/>
              <a:gd name="connsiteY4" fmla="*/ 9972 h 10000"/>
              <a:gd name="connsiteX5" fmla="*/ 0 w 10016"/>
              <a:gd name="connsiteY5" fmla="*/ 10000 h 10000"/>
              <a:gd name="connsiteX0" fmla="*/ 0 w 10016"/>
              <a:gd name="connsiteY0" fmla="*/ 10000 h 10014"/>
              <a:gd name="connsiteX1" fmla="*/ 2490 w 10016"/>
              <a:gd name="connsiteY1" fmla="*/ 0 h 10014"/>
              <a:gd name="connsiteX2" fmla="*/ 10016 w 10016"/>
              <a:gd name="connsiteY2" fmla="*/ 5 h 10014"/>
              <a:gd name="connsiteX3" fmla="*/ 9997 w 10016"/>
              <a:gd name="connsiteY3" fmla="*/ 9958 h 10014"/>
              <a:gd name="connsiteX4" fmla="*/ 2491 w 10016"/>
              <a:gd name="connsiteY4" fmla="*/ 9972 h 10014"/>
              <a:gd name="connsiteX5" fmla="*/ 0 w 10016"/>
              <a:gd name="connsiteY5" fmla="*/ 10000 h 10014"/>
              <a:gd name="connsiteX0" fmla="*/ 0 w 10016"/>
              <a:gd name="connsiteY0" fmla="*/ 10000 h 10000"/>
              <a:gd name="connsiteX1" fmla="*/ 2490 w 10016"/>
              <a:gd name="connsiteY1" fmla="*/ 0 h 10000"/>
              <a:gd name="connsiteX2" fmla="*/ 10016 w 10016"/>
              <a:gd name="connsiteY2" fmla="*/ 5 h 10000"/>
              <a:gd name="connsiteX3" fmla="*/ 9997 w 10016"/>
              <a:gd name="connsiteY3" fmla="*/ 9958 h 10000"/>
              <a:gd name="connsiteX4" fmla="*/ 2491 w 10016"/>
              <a:gd name="connsiteY4" fmla="*/ 9972 h 10000"/>
              <a:gd name="connsiteX5" fmla="*/ 0 w 10016"/>
              <a:gd name="connsiteY5" fmla="*/ 10000 h 10000"/>
              <a:gd name="connsiteX0" fmla="*/ 0 w 10016"/>
              <a:gd name="connsiteY0" fmla="*/ 10048 h 10048"/>
              <a:gd name="connsiteX1" fmla="*/ 2443 w 10016"/>
              <a:gd name="connsiteY1" fmla="*/ 0 h 10048"/>
              <a:gd name="connsiteX2" fmla="*/ 10016 w 10016"/>
              <a:gd name="connsiteY2" fmla="*/ 53 h 10048"/>
              <a:gd name="connsiteX3" fmla="*/ 9997 w 10016"/>
              <a:gd name="connsiteY3" fmla="*/ 10006 h 10048"/>
              <a:gd name="connsiteX4" fmla="*/ 2491 w 10016"/>
              <a:gd name="connsiteY4" fmla="*/ 10020 h 10048"/>
              <a:gd name="connsiteX5" fmla="*/ 0 w 10016"/>
              <a:gd name="connsiteY5" fmla="*/ 10048 h 10048"/>
              <a:gd name="connsiteX0" fmla="*/ 0 w 10249"/>
              <a:gd name="connsiteY0" fmla="*/ 10024 h 10024"/>
              <a:gd name="connsiteX1" fmla="*/ 2676 w 10249"/>
              <a:gd name="connsiteY1" fmla="*/ 0 h 10024"/>
              <a:gd name="connsiteX2" fmla="*/ 10249 w 10249"/>
              <a:gd name="connsiteY2" fmla="*/ 53 h 10024"/>
              <a:gd name="connsiteX3" fmla="*/ 10230 w 10249"/>
              <a:gd name="connsiteY3" fmla="*/ 10006 h 10024"/>
              <a:gd name="connsiteX4" fmla="*/ 2724 w 10249"/>
              <a:gd name="connsiteY4" fmla="*/ 10020 h 10024"/>
              <a:gd name="connsiteX5" fmla="*/ 0 w 10249"/>
              <a:gd name="connsiteY5" fmla="*/ 10024 h 1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49" h="10024">
                <a:moveTo>
                  <a:pt x="0" y="10024"/>
                </a:moveTo>
                <a:lnTo>
                  <a:pt x="2676" y="0"/>
                </a:lnTo>
                <a:lnTo>
                  <a:pt x="10249" y="53"/>
                </a:lnTo>
                <a:cubicBezTo>
                  <a:pt x="10256" y="3920"/>
                  <a:pt x="10223" y="6138"/>
                  <a:pt x="10230" y="10006"/>
                </a:cubicBezTo>
                <a:lnTo>
                  <a:pt x="2724" y="10020"/>
                </a:lnTo>
                <a:lnTo>
                  <a:pt x="0" y="10024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2F057DD-63A2-F977-6F4B-ABC32210F6F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98569407"/>
      </p:ext>
    </p:extLst>
  </p:cSld>
  <p:clrMapOvr>
    <a:masterClrMapping/>
  </p:clrMapOvr>
  <p:transition spd="slow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6096000" y="2450053"/>
            <a:ext cx="0" cy="220799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12801" y="2481783"/>
            <a:ext cx="3983567" cy="8540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363D43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833969" y="2116667"/>
            <a:ext cx="3278716" cy="4995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0070C0"/>
                </a:solidFill>
              </a:defRPr>
            </a:lvl2pPr>
            <a:lvl3pPr marL="1219170" indent="0">
              <a:buFontTx/>
              <a:buNone/>
              <a:defRPr sz="1867">
                <a:solidFill>
                  <a:srgbClr val="0070C0"/>
                </a:solidFill>
              </a:defRPr>
            </a:lvl3pPr>
            <a:lvl4pPr marL="1828754" indent="0">
              <a:buFontTx/>
              <a:buNone/>
              <a:defRPr sz="1867">
                <a:solidFill>
                  <a:srgbClr val="0070C0"/>
                </a:solidFill>
              </a:defRPr>
            </a:lvl4pPr>
            <a:lvl5pPr marL="2438339" indent="0">
              <a:buFontTx/>
              <a:buNone/>
              <a:defRPr sz="1867">
                <a:solidFill>
                  <a:srgbClr val="0070C0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7010406" y="2473317"/>
            <a:ext cx="3983567" cy="8540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363D43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7031573" y="2108199"/>
            <a:ext cx="3278716" cy="4995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0070C0"/>
                </a:solidFill>
              </a:defRPr>
            </a:lvl2pPr>
            <a:lvl3pPr marL="1219170" indent="0">
              <a:buFontTx/>
              <a:buNone/>
              <a:defRPr sz="1867">
                <a:solidFill>
                  <a:srgbClr val="0070C0"/>
                </a:solidFill>
              </a:defRPr>
            </a:lvl3pPr>
            <a:lvl4pPr marL="1828754" indent="0">
              <a:buFontTx/>
              <a:buNone/>
              <a:defRPr sz="1867">
                <a:solidFill>
                  <a:srgbClr val="0070C0"/>
                </a:solidFill>
              </a:defRPr>
            </a:lvl4pPr>
            <a:lvl5pPr marL="2438339" indent="0">
              <a:buFontTx/>
              <a:buNone/>
              <a:defRPr sz="1867">
                <a:solidFill>
                  <a:srgbClr val="0070C0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939453536"/>
      </p:ext>
    </p:extLst>
  </p:cSld>
  <p:clrMapOvr>
    <a:masterClrMapping/>
  </p:clrMapOvr>
  <p:transition spd="slow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6096000" y="2450053"/>
            <a:ext cx="0" cy="220799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12801" y="2421467"/>
            <a:ext cx="3983567" cy="854087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467">
                <a:solidFill>
                  <a:srgbClr val="363D43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524001" y="2116667"/>
            <a:ext cx="3278716" cy="49953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467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0070C0"/>
                </a:solidFill>
              </a:defRPr>
            </a:lvl2pPr>
            <a:lvl3pPr marL="1219170" indent="0">
              <a:buFontTx/>
              <a:buNone/>
              <a:defRPr sz="1867">
                <a:solidFill>
                  <a:srgbClr val="0070C0"/>
                </a:solidFill>
              </a:defRPr>
            </a:lvl3pPr>
            <a:lvl4pPr marL="1828754" indent="0">
              <a:buFontTx/>
              <a:buNone/>
              <a:defRPr sz="1867">
                <a:solidFill>
                  <a:srgbClr val="0070C0"/>
                </a:solidFill>
              </a:defRPr>
            </a:lvl4pPr>
            <a:lvl5pPr marL="2438339" indent="0">
              <a:buFontTx/>
              <a:buNone/>
              <a:defRPr sz="1867">
                <a:solidFill>
                  <a:srgbClr val="0070C0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7010406" y="2413001"/>
            <a:ext cx="3983567" cy="8540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363D43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7031573" y="2108199"/>
            <a:ext cx="3278716" cy="4995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0070C0"/>
                </a:solidFill>
              </a:defRPr>
            </a:lvl2pPr>
            <a:lvl3pPr marL="1219170" indent="0">
              <a:buFontTx/>
              <a:buNone/>
              <a:defRPr sz="1867">
                <a:solidFill>
                  <a:srgbClr val="0070C0"/>
                </a:solidFill>
              </a:defRPr>
            </a:lvl3pPr>
            <a:lvl4pPr marL="1828754" indent="0">
              <a:buFontTx/>
              <a:buNone/>
              <a:defRPr sz="1867">
                <a:solidFill>
                  <a:srgbClr val="0070C0"/>
                </a:solidFill>
              </a:defRPr>
            </a:lvl4pPr>
            <a:lvl5pPr marL="2438339" indent="0">
              <a:buFontTx/>
              <a:buNone/>
              <a:defRPr sz="1867">
                <a:solidFill>
                  <a:srgbClr val="0070C0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970979799"/>
      </p:ext>
    </p:extLst>
  </p:cSld>
  <p:clrMapOvr>
    <a:masterClrMapping/>
  </p:clrMapOvr>
  <p:transition spd="slow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0150400" y="2253800"/>
            <a:ext cx="1016000" cy="321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9042400" y="2253800"/>
            <a:ext cx="1016000" cy="321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140800" y="2258600"/>
            <a:ext cx="1814400" cy="3216000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24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141590119"/>
      </p:ext>
    </p:extLst>
  </p:cSld>
  <p:clrMapOvr>
    <a:masterClrMapping/>
  </p:clrMapOvr>
  <p:transition spd="slow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179200" y="2251200"/>
            <a:ext cx="1814400" cy="3216000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24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95550357"/>
      </p:ext>
    </p:extLst>
  </p:cSld>
  <p:clrMapOvr>
    <a:masterClrMapping/>
  </p:clrMapOvr>
  <p:transition spd="slow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197600" y="2616203"/>
            <a:ext cx="5232400" cy="3100916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rgbClr val="17252F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625600" y="3124201"/>
            <a:ext cx="3962400" cy="11112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363D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609600" y="1672168"/>
            <a:ext cx="10261600" cy="639233"/>
          </a:xfrm>
        </p:spPr>
        <p:txBody>
          <a:bodyPr>
            <a:noAutofit/>
          </a:bodyPr>
          <a:lstStyle>
            <a:lvl1pPr marL="0" indent="0" algn="ctr">
              <a:buNone/>
              <a:defRPr sz="1467">
                <a:solidFill>
                  <a:srgbClr val="363D43"/>
                </a:solidFill>
              </a:defRPr>
            </a:lvl1pPr>
            <a:lvl2pPr marL="609585" indent="0" algn="ctr">
              <a:buNone/>
              <a:defRPr sz="1467"/>
            </a:lvl2pPr>
            <a:lvl3pPr marL="1219170" indent="0" algn="ctr">
              <a:buNone/>
              <a:defRPr sz="1467"/>
            </a:lvl3pPr>
            <a:lvl4pPr marL="1828754" indent="0" algn="ctr">
              <a:buNone/>
              <a:defRPr sz="1467"/>
            </a:lvl4pPr>
            <a:lvl5pPr marL="2438339" indent="0" algn="ctr">
              <a:buNone/>
              <a:defRPr sz="1467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625600" y="2616200"/>
            <a:ext cx="3962400" cy="4762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 b="1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625600" y="4959352"/>
            <a:ext cx="3962400" cy="11112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363D43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1625600" y="4451353"/>
            <a:ext cx="3962400" cy="4762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 b="1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135744581"/>
      </p:ext>
    </p:extLst>
  </p:cSld>
  <p:clrMapOvr>
    <a:masterClrMapping/>
  </p:clrMapOvr>
  <p:transition spd="slow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609600" y="1905000"/>
            <a:ext cx="10566400" cy="1524000"/>
          </a:xfrm>
        </p:spPr>
        <p:txBody>
          <a:bodyPr>
            <a:noAutofit/>
          </a:bodyPr>
          <a:lstStyle>
            <a:lvl1pPr marL="0" indent="0" algn="ctr">
              <a:buNone/>
              <a:defRPr sz="1467">
                <a:solidFill>
                  <a:srgbClr val="363D43"/>
                </a:solidFill>
              </a:defRPr>
            </a:lvl1pPr>
            <a:lvl2pPr marL="609585" indent="0" algn="ctr">
              <a:buNone/>
              <a:defRPr sz="1467"/>
            </a:lvl2pPr>
            <a:lvl3pPr marL="1219170" indent="0" algn="ctr">
              <a:buNone/>
              <a:defRPr sz="1467"/>
            </a:lvl3pPr>
            <a:lvl4pPr marL="1828754" indent="0" algn="ctr">
              <a:buNone/>
              <a:defRPr sz="1467"/>
            </a:lvl4pPr>
            <a:lvl5pPr marL="2438339" indent="0" algn="ctr">
              <a:buNone/>
              <a:defRPr sz="1467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508000" y="3797846"/>
            <a:ext cx="50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-400">
                <a:solidFill>
                  <a:srgbClr val="E30613"/>
                </a:solidFill>
                <a:latin typeface="Calibri"/>
                <a:cs typeface="Calibri"/>
              </a:rPr>
              <a:t>“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4064000" y="3797846"/>
            <a:ext cx="50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-400">
                <a:solidFill>
                  <a:srgbClr val="E30613"/>
                </a:solidFill>
                <a:latin typeface="Calibri"/>
                <a:cs typeface="Calibri"/>
              </a:rPr>
              <a:t>“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7620000" y="3764429"/>
            <a:ext cx="50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-400">
                <a:solidFill>
                  <a:srgbClr val="E30613"/>
                </a:solidFill>
                <a:latin typeface="Calibri"/>
                <a:cs typeface="Calibri"/>
              </a:rPr>
              <a:t>“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4"/>
          </p:nvPr>
        </p:nvSpPr>
        <p:spPr>
          <a:xfrm>
            <a:off x="903187" y="4396232"/>
            <a:ext cx="1011936" cy="101193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28" name="Picture Placeholder 25"/>
          <p:cNvSpPr>
            <a:spLocks noGrp="1"/>
          </p:cNvSpPr>
          <p:nvPr>
            <p:ph type="pic" sz="quarter" idx="25"/>
          </p:nvPr>
        </p:nvSpPr>
        <p:spPr>
          <a:xfrm>
            <a:off x="4523232" y="4396231"/>
            <a:ext cx="1011936" cy="101193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30" name="Picture Placeholder 25"/>
          <p:cNvSpPr>
            <a:spLocks noGrp="1"/>
          </p:cNvSpPr>
          <p:nvPr>
            <p:ph type="pic" sz="quarter" idx="26"/>
          </p:nvPr>
        </p:nvSpPr>
        <p:spPr>
          <a:xfrm>
            <a:off x="8282432" y="4396231"/>
            <a:ext cx="1011936" cy="101193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7"/>
          </p:nvPr>
        </p:nvSpPr>
        <p:spPr>
          <a:xfrm>
            <a:off x="2133600" y="4711700"/>
            <a:ext cx="16256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28"/>
          </p:nvPr>
        </p:nvSpPr>
        <p:spPr>
          <a:xfrm>
            <a:off x="5791200" y="4711700"/>
            <a:ext cx="16256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29"/>
          </p:nvPr>
        </p:nvSpPr>
        <p:spPr>
          <a:xfrm>
            <a:off x="9550400" y="4711700"/>
            <a:ext cx="16256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5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082204734"/>
      </p:ext>
    </p:extLst>
  </p:cSld>
  <p:clrMapOvr>
    <a:masterClrMapping/>
  </p:clrMapOvr>
  <p:transition spd="slow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993753" y="2056819"/>
            <a:ext cx="1828800" cy="18288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65"/>
          </p:nvPr>
        </p:nvSpPr>
        <p:spPr>
          <a:xfrm>
            <a:off x="3707519" y="2108200"/>
            <a:ext cx="1828800" cy="18288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66"/>
          </p:nvPr>
        </p:nvSpPr>
        <p:spPr>
          <a:xfrm>
            <a:off x="6400800" y="2108200"/>
            <a:ext cx="1828800" cy="18288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67"/>
          </p:nvPr>
        </p:nvSpPr>
        <p:spPr>
          <a:xfrm>
            <a:off x="9154784" y="2108200"/>
            <a:ext cx="1828800" cy="18288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912284" y="4953000"/>
            <a:ext cx="2457640" cy="121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3638360" y="4953000"/>
            <a:ext cx="2457640" cy="121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912285" y="4248149"/>
            <a:ext cx="2440516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3655485" y="4241800"/>
            <a:ext cx="2440516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6400800" y="4953000"/>
            <a:ext cx="2457640" cy="121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6417925" y="4241800"/>
            <a:ext cx="2440516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9226360" y="4953000"/>
            <a:ext cx="2457640" cy="121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9243485" y="4241800"/>
            <a:ext cx="2440516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80471980"/>
      </p:ext>
    </p:extLst>
  </p:cSld>
  <p:clrMapOvr>
    <a:masterClrMapping/>
  </p:clrMapOvr>
  <p:transition spd="slow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llwerke vkw Vorlage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128639209"/>
      </p:ext>
    </p:extLst>
  </p:cSld>
  <p:clrMapOvr>
    <a:masterClrMapping/>
  </p:clrMapOvr>
  <p:transition spd="slow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11200" y="2413000"/>
            <a:ext cx="4165600" cy="2743200"/>
          </a:xfrm>
          <a:prstGeom prst="rect">
            <a:avLst/>
          </a:prstGeom>
          <a:solidFill>
            <a:srgbClr val="183A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/>
            </a:endParaRPr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24"/>
          </p:nvPr>
        </p:nvSpPr>
        <p:spPr>
          <a:xfrm>
            <a:off x="4814400" y="2108200"/>
            <a:ext cx="2558400" cy="340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1521390"/>
      </p:ext>
    </p:extLst>
  </p:cSld>
  <p:clrMapOvr>
    <a:masterClrMapping/>
  </p:clrMapOvr>
  <p:transition spd="slow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werke vkw Vorlage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0"/>
          <p:cNvSpPr>
            <a:spLocks noGrp="1"/>
          </p:cNvSpPr>
          <p:nvPr>
            <p:ph type="pic" sz="quarter" idx="24"/>
          </p:nvPr>
        </p:nvSpPr>
        <p:spPr>
          <a:xfrm>
            <a:off x="4766000" y="2108200"/>
            <a:ext cx="2558400" cy="340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6" name="Picture Placeholder 20"/>
          <p:cNvSpPr>
            <a:spLocks noGrp="1"/>
          </p:cNvSpPr>
          <p:nvPr>
            <p:ph type="pic" sz="quarter" idx="25"/>
          </p:nvPr>
        </p:nvSpPr>
        <p:spPr>
          <a:xfrm>
            <a:off x="1607200" y="2108200"/>
            <a:ext cx="2558400" cy="340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7" name="Picture Placeholder 20"/>
          <p:cNvSpPr>
            <a:spLocks noGrp="1"/>
          </p:cNvSpPr>
          <p:nvPr>
            <p:ph type="pic" sz="quarter" idx="26"/>
          </p:nvPr>
        </p:nvSpPr>
        <p:spPr>
          <a:xfrm>
            <a:off x="7924800" y="2108200"/>
            <a:ext cx="2558400" cy="340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JM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08000" y="6562900"/>
            <a:ext cx="4114800" cy="206200"/>
          </a:xfrm>
        </p:spPr>
        <p:txBody>
          <a:bodyPr/>
          <a:lstStyle/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>
                <a:solidFill>
                  <a:srgbClr val="183A6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2264" y="1168400"/>
            <a:ext cx="10950136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73029585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64.xml"/><Relationship Id="rId50" Type="http://schemas.openxmlformats.org/officeDocument/2006/relationships/slideLayout" Target="../slideLayouts/slideLayout67.xml"/><Relationship Id="rId55" Type="http://schemas.openxmlformats.org/officeDocument/2006/relationships/slideLayout" Target="../slideLayouts/slideLayout72.xml"/><Relationship Id="rId63" Type="http://schemas.openxmlformats.org/officeDocument/2006/relationships/slideLayout" Target="../slideLayouts/slideLayout80.xml"/><Relationship Id="rId68" Type="http://schemas.openxmlformats.org/officeDocument/2006/relationships/slideLayout" Target="../slideLayouts/slideLayout85.xml"/><Relationship Id="rId76" Type="http://schemas.openxmlformats.org/officeDocument/2006/relationships/slideLayout" Target="../slideLayouts/slideLayout93.xml"/><Relationship Id="rId84" Type="http://schemas.openxmlformats.org/officeDocument/2006/relationships/slideLayout" Target="../slideLayouts/slideLayout101.xml"/><Relationship Id="rId89" Type="http://schemas.openxmlformats.org/officeDocument/2006/relationships/slideLayout" Target="../slideLayouts/slideLayout106.xml"/><Relationship Id="rId97" Type="http://schemas.openxmlformats.org/officeDocument/2006/relationships/theme" Target="../theme/theme3.xml"/><Relationship Id="rId7" Type="http://schemas.openxmlformats.org/officeDocument/2006/relationships/slideLayout" Target="../slideLayouts/slideLayout24.xml"/><Relationship Id="rId71" Type="http://schemas.openxmlformats.org/officeDocument/2006/relationships/slideLayout" Target="../slideLayouts/slideLayout88.xml"/><Relationship Id="rId9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62.xml"/><Relationship Id="rId53" Type="http://schemas.openxmlformats.org/officeDocument/2006/relationships/slideLayout" Target="../slideLayouts/slideLayout70.xml"/><Relationship Id="rId58" Type="http://schemas.openxmlformats.org/officeDocument/2006/relationships/slideLayout" Target="../slideLayouts/slideLayout75.xml"/><Relationship Id="rId66" Type="http://schemas.openxmlformats.org/officeDocument/2006/relationships/slideLayout" Target="../slideLayouts/slideLayout83.xml"/><Relationship Id="rId74" Type="http://schemas.openxmlformats.org/officeDocument/2006/relationships/slideLayout" Target="../slideLayouts/slideLayout91.xml"/><Relationship Id="rId79" Type="http://schemas.openxmlformats.org/officeDocument/2006/relationships/slideLayout" Target="../slideLayouts/slideLayout96.xml"/><Relationship Id="rId87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22.xml"/><Relationship Id="rId61" Type="http://schemas.openxmlformats.org/officeDocument/2006/relationships/slideLayout" Target="../slideLayouts/slideLayout78.xml"/><Relationship Id="rId82" Type="http://schemas.openxmlformats.org/officeDocument/2006/relationships/slideLayout" Target="../slideLayouts/slideLayout99.xml"/><Relationship Id="rId90" Type="http://schemas.openxmlformats.org/officeDocument/2006/relationships/slideLayout" Target="../slideLayouts/slideLayout107.xml"/><Relationship Id="rId95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43" Type="http://schemas.openxmlformats.org/officeDocument/2006/relationships/slideLayout" Target="../slideLayouts/slideLayout60.xml"/><Relationship Id="rId48" Type="http://schemas.openxmlformats.org/officeDocument/2006/relationships/slideLayout" Target="../slideLayouts/slideLayout65.xml"/><Relationship Id="rId56" Type="http://schemas.openxmlformats.org/officeDocument/2006/relationships/slideLayout" Target="../slideLayouts/slideLayout73.xml"/><Relationship Id="rId64" Type="http://schemas.openxmlformats.org/officeDocument/2006/relationships/slideLayout" Target="../slideLayouts/slideLayout81.xml"/><Relationship Id="rId69" Type="http://schemas.openxmlformats.org/officeDocument/2006/relationships/slideLayout" Target="../slideLayouts/slideLayout86.xml"/><Relationship Id="rId7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25.xml"/><Relationship Id="rId51" Type="http://schemas.openxmlformats.org/officeDocument/2006/relationships/slideLayout" Target="../slideLayouts/slideLayout68.xml"/><Relationship Id="rId72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97.xml"/><Relationship Id="rId85" Type="http://schemas.openxmlformats.org/officeDocument/2006/relationships/slideLayout" Target="../slideLayouts/slideLayout102.xml"/><Relationship Id="rId93" Type="http://schemas.openxmlformats.org/officeDocument/2006/relationships/slideLayout" Target="../slideLayouts/slideLayout110.xml"/><Relationship Id="rId98" Type="http://schemas.openxmlformats.org/officeDocument/2006/relationships/image" Target="../media/image14.png"/><Relationship Id="rId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46" Type="http://schemas.openxmlformats.org/officeDocument/2006/relationships/slideLayout" Target="../slideLayouts/slideLayout63.xml"/><Relationship Id="rId59" Type="http://schemas.openxmlformats.org/officeDocument/2006/relationships/slideLayout" Target="../slideLayouts/slideLayout76.xml"/><Relationship Id="rId67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37.xml"/><Relationship Id="rId41" Type="http://schemas.openxmlformats.org/officeDocument/2006/relationships/slideLayout" Target="../slideLayouts/slideLayout58.xml"/><Relationship Id="rId54" Type="http://schemas.openxmlformats.org/officeDocument/2006/relationships/slideLayout" Target="../slideLayouts/slideLayout71.xml"/><Relationship Id="rId62" Type="http://schemas.openxmlformats.org/officeDocument/2006/relationships/slideLayout" Target="../slideLayouts/slideLayout79.xml"/><Relationship Id="rId70" Type="http://schemas.openxmlformats.org/officeDocument/2006/relationships/slideLayout" Target="../slideLayouts/slideLayout87.xml"/><Relationship Id="rId75" Type="http://schemas.openxmlformats.org/officeDocument/2006/relationships/slideLayout" Target="../slideLayouts/slideLayout92.xml"/><Relationship Id="rId83" Type="http://schemas.openxmlformats.org/officeDocument/2006/relationships/slideLayout" Target="../slideLayouts/slideLayout100.xml"/><Relationship Id="rId88" Type="http://schemas.openxmlformats.org/officeDocument/2006/relationships/slideLayout" Target="../slideLayouts/slideLayout105.xml"/><Relationship Id="rId91" Type="http://schemas.openxmlformats.org/officeDocument/2006/relationships/slideLayout" Target="../slideLayouts/slideLayout108.xml"/><Relationship Id="rId96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49" Type="http://schemas.openxmlformats.org/officeDocument/2006/relationships/slideLayout" Target="../slideLayouts/slideLayout66.xml"/><Relationship Id="rId57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48.xml"/><Relationship Id="rId44" Type="http://schemas.openxmlformats.org/officeDocument/2006/relationships/slideLayout" Target="../slideLayouts/slideLayout61.xml"/><Relationship Id="rId52" Type="http://schemas.openxmlformats.org/officeDocument/2006/relationships/slideLayout" Target="../slideLayouts/slideLayout69.xml"/><Relationship Id="rId60" Type="http://schemas.openxmlformats.org/officeDocument/2006/relationships/slideLayout" Target="../slideLayouts/slideLayout77.xml"/><Relationship Id="rId65" Type="http://schemas.openxmlformats.org/officeDocument/2006/relationships/slideLayout" Target="../slideLayouts/slideLayout82.xml"/><Relationship Id="rId73" Type="http://schemas.openxmlformats.org/officeDocument/2006/relationships/slideLayout" Target="../slideLayouts/slideLayout90.xml"/><Relationship Id="rId78" Type="http://schemas.openxmlformats.org/officeDocument/2006/relationships/slideLayout" Target="../slideLayouts/slideLayout95.xml"/><Relationship Id="rId81" Type="http://schemas.openxmlformats.org/officeDocument/2006/relationships/slideLayout" Target="../slideLayouts/slideLayout98.xml"/><Relationship Id="rId86" Type="http://schemas.openxmlformats.org/officeDocument/2006/relationships/slideLayout" Target="../slideLayouts/slideLayout103.xml"/><Relationship Id="rId94" Type="http://schemas.openxmlformats.org/officeDocument/2006/relationships/slideLayout" Target="../slideLayouts/slideLayout111.xml"/><Relationship Id="rId99" Type="http://schemas.openxmlformats.org/officeDocument/2006/relationships/image" Target="../media/image1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BACF72E2-074D-5841-B20C-CE7F756662A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693" y="4086"/>
            <a:ext cx="7649307" cy="6853914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A63050C-9A21-C04C-A148-2A534E61C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815" y="894514"/>
            <a:ext cx="85812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F18B00-B04F-054A-939E-3392C5666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9815" y="2464067"/>
            <a:ext cx="8581294" cy="3499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  <a:endParaRPr lang="x-non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CBF0E3-4374-2044-AE8D-8B58AE5EC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x-non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F173FA-B605-1E49-955C-9D7B62FE0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5092" y="6310312"/>
            <a:ext cx="539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B65E4F1D-FF25-E04F-BCED-1276602D1A2F}" type="slidenum">
              <a:rPr lang="x-none" smtClean="0"/>
              <a:pPr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6202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3" r:id="rId5"/>
    <p:sldLayoutId id="2147483664" r:id="rId6"/>
    <p:sldLayoutId id="2147483662" r:id="rId7"/>
    <p:sldLayoutId id="2147483673" r:id="rId8"/>
    <p:sldLayoutId id="2147483683" r:id="rId9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B0F0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BACF72E2-074D-5841-B20C-CE7F756662A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693" y="4086"/>
            <a:ext cx="7649307" cy="6853914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A63050C-9A21-C04C-A148-2A534E61C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815" y="894514"/>
            <a:ext cx="85812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F18B00-B04F-054A-939E-3392C5666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9815" y="2464067"/>
            <a:ext cx="8581294" cy="3499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  <a:endParaRPr lang="x-non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CBF0E3-4374-2044-AE8D-8B58AE5EC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x-non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F173FA-B605-1E49-955C-9D7B62FE0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5092" y="6310312"/>
            <a:ext cx="539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B65E4F1D-FF25-E04F-BCED-1276602D1A2F}" type="slidenum">
              <a:rPr lang="x-none" smtClean="0"/>
              <a:pPr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335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B0F0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01805"/>
            <a:ext cx="109728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JM"/>
          </a:p>
        </p:txBody>
      </p:sp>
      <p:sp>
        <p:nvSpPr>
          <p:cNvPr id="9" name="Slide Number Placeholder 3"/>
          <p:cNvSpPr txBox="1">
            <a:spLocks noChangeAspect="1"/>
          </p:cNvSpPr>
          <p:nvPr userDrawn="1"/>
        </p:nvSpPr>
        <p:spPr>
          <a:xfrm>
            <a:off x="11176001" y="6474000"/>
            <a:ext cx="633439" cy="384000"/>
          </a:xfrm>
          <a:prstGeom prst="rect">
            <a:avLst/>
          </a:prstGeom>
          <a:noFill/>
          <a:ln>
            <a:noFill/>
          </a:ln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rgbClr val="A6A6A6"/>
                </a:solidFill>
                <a:latin typeface="Calibri"/>
                <a:ea typeface="Open Sans" pitchFamily="34" charset="0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7B18ED-D931-45F4-8873-1BEDAB4DC03E}" type="slidenum">
              <a:rPr lang="en-JM" sz="1067" smtClean="0">
                <a:solidFill>
                  <a:srgbClr val="183A68"/>
                </a:solidFill>
                <a:latin typeface="Roboto Regular"/>
                <a:cs typeface="Open Sans Light"/>
              </a:rPr>
              <a:pPr algn="ctr"/>
              <a:t>‹Nr.›</a:t>
            </a:fld>
            <a:endParaRPr lang="en-JM" sz="1067">
              <a:solidFill>
                <a:srgbClr val="183A68"/>
              </a:solidFill>
              <a:latin typeface="Roboto Regular"/>
              <a:cs typeface="Open Sans Ligh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08000" y="6562900"/>
            <a:ext cx="5011936" cy="2264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436" y="368507"/>
            <a:ext cx="1673784" cy="38455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4792" b="20150"/>
          <a:stretch/>
        </p:blipFill>
        <p:spPr>
          <a:xfrm>
            <a:off x="11277602" y="4642976"/>
            <a:ext cx="914399" cy="22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  <p:sldLayoutId id="2147483719" r:id="rId35"/>
    <p:sldLayoutId id="2147483720" r:id="rId36"/>
    <p:sldLayoutId id="2147483721" r:id="rId37"/>
    <p:sldLayoutId id="2147483722" r:id="rId38"/>
    <p:sldLayoutId id="2147483723" r:id="rId39"/>
    <p:sldLayoutId id="2147483724" r:id="rId40"/>
    <p:sldLayoutId id="2147483725" r:id="rId41"/>
    <p:sldLayoutId id="2147483726" r:id="rId42"/>
    <p:sldLayoutId id="2147483727" r:id="rId43"/>
    <p:sldLayoutId id="2147483728" r:id="rId44"/>
    <p:sldLayoutId id="2147483729" r:id="rId45"/>
    <p:sldLayoutId id="2147483730" r:id="rId46"/>
    <p:sldLayoutId id="2147483731" r:id="rId47"/>
    <p:sldLayoutId id="2147483732" r:id="rId48"/>
    <p:sldLayoutId id="2147483733" r:id="rId49"/>
    <p:sldLayoutId id="2147483734" r:id="rId50"/>
    <p:sldLayoutId id="2147483735" r:id="rId51"/>
    <p:sldLayoutId id="2147483736" r:id="rId52"/>
    <p:sldLayoutId id="2147483737" r:id="rId53"/>
    <p:sldLayoutId id="2147483738" r:id="rId54"/>
    <p:sldLayoutId id="2147483739" r:id="rId55"/>
    <p:sldLayoutId id="2147483740" r:id="rId56"/>
    <p:sldLayoutId id="2147483741" r:id="rId57"/>
    <p:sldLayoutId id="2147483742" r:id="rId58"/>
    <p:sldLayoutId id="2147483743" r:id="rId59"/>
    <p:sldLayoutId id="2147483744" r:id="rId60"/>
    <p:sldLayoutId id="2147483745" r:id="rId61"/>
    <p:sldLayoutId id="2147483746" r:id="rId62"/>
    <p:sldLayoutId id="2147483747" r:id="rId63"/>
    <p:sldLayoutId id="2147483748" r:id="rId64"/>
    <p:sldLayoutId id="2147483749" r:id="rId65"/>
    <p:sldLayoutId id="2147483750" r:id="rId66"/>
    <p:sldLayoutId id="2147483751" r:id="rId67"/>
    <p:sldLayoutId id="2147483752" r:id="rId68"/>
    <p:sldLayoutId id="2147483753" r:id="rId69"/>
    <p:sldLayoutId id="2147483754" r:id="rId70"/>
    <p:sldLayoutId id="2147483755" r:id="rId71"/>
    <p:sldLayoutId id="2147483756" r:id="rId72"/>
    <p:sldLayoutId id="2147483757" r:id="rId73"/>
    <p:sldLayoutId id="2147483758" r:id="rId74"/>
    <p:sldLayoutId id="2147483759" r:id="rId75"/>
    <p:sldLayoutId id="2147483760" r:id="rId76"/>
    <p:sldLayoutId id="2147483761" r:id="rId77"/>
    <p:sldLayoutId id="2147483762" r:id="rId78"/>
    <p:sldLayoutId id="2147483763" r:id="rId79"/>
    <p:sldLayoutId id="2147483764" r:id="rId80"/>
    <p:sldLayoutId id="2147483765" r:id="rId81"/>
    <p:sldLayoutId id="2147483766" r:id="rId82"/>
    <p:sldLayoutId id="2147483767" r:id="rId83"/>
    <p:sldLayoutId id="2147483768" r:id="rId84"/>
    <p:sldLayoutId id="2147483769" r:id="rId85"/>
    <p:sldLayoutId id="2147483770" r:id="rId86"/>
    <p:sldLayoutId id="2147483771" r:id="rId87"/>
    <p:sldLayoutId id="2147483772" r:id="rId88"/>
    <p:sldLayoutId id="2147483773" r:id="rId89"/>
    <p:sldLayoutId id="2147483774" r:id="rId90"/>
    <p:sldLayoutId id="2147483775" r:id="rId91"/>
    <p:sldLayoutId id="2147483776" r:id="rId92"/>
    <p:sldLayoutId id="2147483777" r:id="rId93"/>
    <p:sldLayoutId id="2147483778" r:id="rId94"/>
    <p:sldLayoutId id="2147483779" r:id="rId95"/>
    <p:sldLayoutId id="2147483780" r:id="rId96"/>
  </p:sldLayoutIdLst>
  <p:transition spd="slow">
    <p:wipe/>
  </p:transition>
  <p:hf sldNum="0" hdr="0" dt="0"/>
  <p:txStyles>
    <p:titleStyle>
      <a:lvl1pPr algn="l" defTabSz="1219170" rtl="0" eaLnBrk="1" latinLnBrk="0" hangingPunct="1">
        <a:spcBef>
          <a:spcPct val="0"/>
        </a:spcBef>
        <a:buNone/>
        <a:defRPr sz="3200" b="0" kern="1200" spc="-173">
          <a:solidFill>
            <a:srgbClr val="183A6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363D43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133" b="0" i="0" kern="1200">
          <a:solidFill>
            <a:srgbClr val="363D43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867" b="0" i="0" kern="1200">
          <a:solidFill>
            <a:srgbClr val="363D43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600" b="0" i="0" kern="1200">
          <a:solidFill>
            <a:srgbClr val="363D43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600" b="0" i="0" kern="1200">
          <a:solidFill>
            <a:srgbClr val="363D43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8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zoehrer@illwerkevkw.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9">
            <a:extLst>
              <a:ext uri="{FF2B5EF4-FFF2-40B4-BE49-F238E27FC236}">
                <a16:creationId xmlns:a16="http://schemas.microsoft.com/office/drawing/2014/main" id="{2716B1F9-9145-E563-265E-3748E045ECE8}"/>
              </a:ext>
            </a:extLst>
          </p:cNvPr>
          <p:cNvSpPr/>
          <p:nvPr/>
        </p:nvSpPr>
        <p:spPr>
          <a:xfrm>
            <a:off x="1" y="598867"/>
            <a:ext cx="7691823" cy="2353763"/>
          </a:xfrm>
          <a:custGeom>
            <a:avLst/>
            <a:gdLst>
              <a:gd name="connsiteX0" fmla="*/ 0 w 5791200"/>
              <a:gd name="connsiteY0" fmla="*/ 0 h 1907250"/>
              <a:gd name="connsiteX1" fmla="*/ 5791200 w 5791200"/>
              <a:gd name="connsiteY1" fmla="*/ 0 h 1907250"/>
              <a:gd name="connsiteX2" fmla="*/ 5791200 w 5791200"/>
              <a:gd name="connsiteY2" fmla="*/ 1907250 h 1907250"/>
              <a:gd name="connsiteX3" fmla="*/ 0 w 5791200"/>
              <a:gd name="connsiteY3" fmla="*/ 1907250 h 1907250"/>
              <a:gd name="connsiteX4" fmla="*/ 0 w 5791200"/>
              <a:gd name="connsiteY4" fmla="*/ 0 h 1907250"/>
              <a:gd name="connsiteX0" fmla="*/ 0 w 5791200"/>
              <a:gd name="connsiteY0" fmla="*/ 0 h 1915201"/>
              <a:gd name="connsiteX1" fmla="*/ 5791200 w 5791200"/>
              <a:gd name="connsiteY1" fmla="*/ 0 h 1915201"/>
              <a:gd name="connsiteX2" fmla="*/ 5433391 w 5791200"/>
              <a:gd name="connsiteY2" fmla="*/ 1915201 h 1915201"/>
              <a:gd name="connsiteX3" fmla="*/ 0 w 5791200"/>
              <a:gd name="connsiteY3" fmla="*/ 1907250 h 1915201"/>
              <a:gd name="connsiteX4" fmla="*/ 0 w 5791200"/>
              <a:gd name="connsiteY4" fmla="*/ 0 h 1915201"/>
              <a:gd name="connsiteX0" fmla="*/ 0 w 5791200"/>
              <a:gd name="connsiteY0" fmla="*/ 0 h 1915201"/>
              <a:gd name="connsiteX1" fmla="*/ 5791200 w 5791200"/>
              <a:gd name="connsiteY1" fmla="*/ 0 h 1915201"/>
              <a:gd name="connsiteX2" fmla="*/ 5393635 w 5791200"/>
              <a:gd name="connsiteY2" fmla="*/ 1915201 h 1915201"/>
              <a:gd name="connsiteX3" fmla="*/ 0 w 5791200"/>
              <a:gd name="connsiteY3" fmla="*/ 1907250 h 1915201"/>
              <a:gd name="connsiteX4" fmla="*/ 0 w 5791200"/>
              <a:gd name="connsiteY4" fmla="*/ 0 h 1915201"/>
              <a:gd name="connsiteX0" fmla="*/ 0 w 5791200"/>
              <a:gd name="connsiteY0" fmla="*/ 0 h 1907250"/>
              <a:gd name="connsiteX1" fmla="*/ 5791200 w 5791200"/>
              <a:gd name="connsiteY1" fmla="*/ 0 h 1907250"/>
              <a:gd name="connsiteX2" fmla="*/ 5473148 w 5791200"/>
              <a:gd name="connsiteY2" fmla="*/ 1907250 h 1907250"/>
              <a:gd name="connsiteX3" fmla="*/ 0 w 5791200"/>
              <a:gd name="connsiteY3" fmla="*/ 1907250 h 1907250"/>
              <a:gd name="connsiteX4" fmla="*/ 0 w 5791200"/>
              <a:gd name="connsiteY4" fmla="*/ 0 h 1907250"/>
              <a:gd name="connsiteX0" fmla="*/ 0 w 5791200"/>
              <a:gd name="connsiteY0" fmla="*/ 0 h 1907250"/>
              <a:gd name="connsiteX1" fmla="*/ 5791200 w 5791200"/>
              <a:gd name="connsiteY1" fmla="*/ 0 h 1907250"/>
              <a:gd name="connsiteX2" fmla="*/ 5385683 w 5791200"/>
              <a:gd name="connsiteY2" fmla="*/ 1883396 h 1907250"/>
              <a:gd name="connsiteX3" fmla="*/ 0 w 5791200"/>
              <a:gd name="connsiteY3" fmla="*/ 1907250 h 1907250"/>
              <a:gd name="connsiteX4" fmla="*/ 0 w 5791200"/>
              <a:gd name="connsiteY4" fmla="*/ 0 h 1907250"/>
              <a:gd name="connsiteX0" fmla="*/ 0 w 5791200"/>
              <a:gd name="connsiteY0" fmla="*/ 0 h 1907250"/>
              <a:gd name="connsiteX1" fmla="*/ 5791200 w 5791200"/>
              <a:gd name="connsiteY1" fmla="*/ 0 h 1907250"/>
              <a:gd name="connsiteX2" fmla="*/ 5353878 w 5791200"/>
              <a:gd name="connsiteY2" fmla="*/ 1883396 h 1907250"/>
              <a:gd name="connsiteX3" fmla="*/ 0 w 5791200"/>
              <a:gd name="connsiteY3" fmla="*/ 1907250 h 1907250"/>
              <a:gd name="connsiteX4" fmla="*/ 0 w 5791200"/>
              <a:gd name="connsiteY4" fmla="*/ 0 h 1907250"/>
              <a:gd name="connsiteX0" fmla="*/ 0 w 5791200"/>
              <a:gd name="connsiteY0" fmla="*/ 0 h 1907250"/>
              <a:gd name="connsiteX1" fmla="*/ 5791200 w 5791200"/>
              <a:gd name="connsiteY1" fmla="*/ 0 h 1907250"/>
              <a:gd name="connsiteX2" fmla="*/ 5250511 w 5791200"/>
              <a:gd name="connsiteY2" fmla="*/ 1867493 h 1907250"/>
              <a:gd name="connsiteX3" fmla="*/ 0 w 5791200"/>
              <a:gd name="connsiteY3" fmla="*/ 1907250 h 1907250"/>
              <a:gd name="connsiteX4" fmla="*/ 0 w 5791200"/>
              <a:gd name="connsiteY4" fmla="*/ 0 h 190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1200" h="1907250">
                <a:moveTo>
                  <a:pt x="0" y="0"/>
                </a:moveTo>
                <a:lnTo>
                  <a:pt x="5791200" y="0"/>
                </a:lnTo>
                <a:lnTo>
                  <a:pt x="5250511" y="1867493"/>
                </a:lnTo>
                <a:lnTo>
                  <a:pt x="0" y="19072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" name="Rechteck 9">
            <a:extLst>
              <a:ext uri="{FF2B5EF4-FFF2-40B4-BE49-F238E27FC236}">
                <a16:creationId xmlns:a16="http://schemas.microsoft.com/office/drawing/2014/main" id="{70E9354D-E3C8-641B-86D5-803806CA26C3}"/>
              </a:ext>
            </a:extLst>
          </p:cNvPr>
          <p:cNvSpPr/>
          <p:nvPr/>
        </p:nvSpPr>
        <p:spPr>
          <a:xfrm>
            <a:off x="0" y="3323876"/>
            <a:ext cx="6882157" cy="2075027"/>
          </a:xfrm>
          <a:custGeom>
            <a:avLst/>
            <a:gdLst>
              <a:gd name="connsiteX0" fmla="*/ 0 w 5791200"/>
              <a:gd name="connsiteY0" fmla="*/ 0 h 1907250"/>
              <a:gd name="connsiteX1" fmla="*/ 5791200 w 5791200"/>
              <a:gd name="connsiteY1" fmla="*/ 0 h 1907250"/>
              <a:gd name="connsiteX2" fmla="*/ 5791200 w 5791200"/>
              <a:gd name="connsiteY2" fmla="*/ 1907250 h 1907250"/>
              <a:gd name="connsiteX3" fmla="*/ 0 w 5791200"/>
              <a:gd name="connsiteY3" fmla="*/ 1907250 h 1907250"/>
              <a:gd name="connsiteX4" fmla="*/ 0 w 5791200"/>
              <a:gd name="connsiteY4" fmla="*/ 0 h 1907250"/>
              <a:gd name="connsiteX0" fmla="*/ 0 w 5791200"/>
              <a:gd name="connsiteY0" fmla="*/ 0 h 1915201"/>
              <a:gd name="connsiteX1" fmla="*/ 5791200 w 5791200"/>
              <a:gd name="connsiteY1" fmla="*/ 0 h 1915201"/>
              <a:gd name="connsiteX2" fmla="*/ 5433391 w 5791200"/>
              <a:gd name="connsiteY2" fmla="*/ 1915201 h 1915201"/>
              <a:gd name="connsiteX3" fmla="*/ 0 w 5791200"/>
              <a:gd name="connsiteY3" fmla="*/ 1907250 h 1915201"/>
              <a:gd name="connsiteX4" fmla="*/ 0 w 5791200"/>
              <a:gd name="connsiteY4" fmla="*/ 0 h 1915201"/>
              <a:gd name="connsiteX0" fmla="*/ 0 w 5791200"/>
              <a:gd name="connsiteY0" fmla="*/ 0 h 1915201"/>
              <a:gd name="connsiteX1" fmla="*/ 5791200 w 5791200"/>
              <a:gd name="connsiteY1" fmla="*/ 0 h 1915201"/>
              <a:gd name="connsiteX2" fmla="*/ 5393635 w 5791200"/>
              <a:gd name="connsiteY2" fmla="*/ 1915201 h 1915201"/>
              <a:gd name="connsiteX3" fmla="*/ 0 w 5791200"/>
              <a:gd name="connsiteY3" fmla="*/ 1907250 h 1915201"/>
              <a:gd name="connsiteX4" fmla="*/ 0 w 5791200"/>
              <a:gd name="connsiteY4" fmla="*/ 0 h 1915201"/>
              <a:gd name="connsiteX0" fmla="*/ 0 w 5791200"/>
              <a:gd name="connsiteY0" fmla="*/ 0 h 1907250"/>
              <a:gd name="connsiteX1" fmla="*/ 5791200 w 5791200"/>
              <a:gd name="connsiteY1" fmla="*/ 0 h 1907250"/>
              <a:gd name="connsiteX2" fmla="*/ 5473148 w 5791200"/>
              <a:gd name="connsiteY2" fmla="*/ 1907250 h 1907250"/>
              <a:gd name="connsiteX3" fmla="*/ 0 w 5791200"/>
              <a:gd name="connsiteY3" fmla="*/ 1907250 h 1907250"/>
              <a:gd name="connsiteX4" fmla="*/ 0 w 5791200"/>
              <a:gd name="connsiteY4" fmla="*/ 0 h 1907250"/>
              <a:gd name="connsiteX0" fmla="*/ 0 w 5791200"/>
              <a:gd name="connsiteY0" fmla="*/ 0 h 1907250"/>
              <a:gd name="connsiteX1" fmla="*/ 5791200 w 5791200"/>
              <a:gd name="connsiteY1" fmla="*/ 0 h 1907250"/>
              <a:gd name="connsiteX2" fmla="*/ 5385683 w 5791200"/>
              <a:gd name="connsiteY2" fmla="*/ 1883396 h 1907250"/>
              <a:gd name="connsiteX3" fmla="*/ 0 w 5791200"/>
              <a:gd name="connsiteY3" fmla="*/ 1907250 h 1907250"/>
              <a:gd name="connsiteX4" fmla="*/ 0 w 5791200"/>
              <a:gd name="connsiteY4" fmla="*/ 0 h 1907250"/>
              <a:gd name="connsiteX0" fmla="*/ 0 w 5791200"/>
              <a:gd name="connsiteY0" fmla="*/ 0 h 1907250"/>
              <a:gd name="connsiteX1" fmla="*/ 5791200 w 5791200"/>
              <a:gd name="connsiteY1" fmla="*/ 0 h 1907250"/>
              <a:gd name="connsiteX2" fmla="*/ 5353878 w 5791200"/>
              <a:gd name="connsiteY2" fmla="*/ 1883396 h 1907250"/>
              <a:gd name="connsiteX3" fmla="*/ 0 w 5791200"/>
              <a:gd name="connsiteY3" fmla="*/ 1907250 h 1907250"/>
              <a:gd name="connsiteX4" fmla="*/ 0 w 5791200"/>
              <a:gd name="connsiteY4" fmla="*/ 0 h 1907250"/>
              <a:gd name="connsiteX0" fmla="*/ 0 w 5791200"/>
              <a:gd name="connsiteY0" fmla="*/ 0 h 1907250"/>
              <a:gd name="connsiteX1" fmla="*/ 5791200 w 5791200"/>
              <a:gd name="connsiteY1" fmla="*/ 0 h 1907250"/>
              <a:gd name="connsiteX2" fmla="*/ 5250511 w 5791200"/>
              <a:gd name="connsiteY2" fmla="*/ 1867493 h 1907250"/>
              <a:gd name="connsiteX3" fmla="*/ 0 w 5791200"/>
              <a:gd name="connsiteY3" fmla="*/ 1907250 h 1907250"/>
              <a:gd name="connsiteX4" fmla="*/ 0 w 5791200"/>
              <a:gd name="connsiteY4" fmla="*/ 0 h 190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1200" h="1907250">
                <a:moveTo>
                  <a:pt x="0" y="0"/>
                </a:moveTo>
                <a:lnTo>
                  <a:pt x="5791200" y="0"/>
                </a:lnTo>
                <a:lnTo>
                  <a:pt x="5250511" y="1867493"/>
                </a:lnTo>
                <a:lnTo>
                  <a:pt x="0" y="1907250"/>
                </a:lnTo>
                <a:lnTo>
                  <a:pt x="0" y="0"/>
                </a:lnTo>
                <a:close/>
              </a:path>
            </a:pathLst>
          </a:custGeom>
          <a:solidFill>
            <a:srgbClr val="E30613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400"/>
          </a:p>
        </p:txBody>
      </p:sp>
      <p:grpSp>
        <p:nvGrpSpPr>
          <p:cNvPr id="15" name="Gruppieren 14"/>
          <p:cNvGrpSpPr/>
          <p:nvPr/>
        </p:nvGrpSpPr>
        <p:grpSpPr>
          <a:xfrm>
            <a:off x="133972" y="1440184"/>
            <a:ext cx="7153120" cy="1700784"/>
            <a:chOff x="125939" y="1065473"/>
            <a:chExt cx="5364840" cy="1275588"/>
          </a:xfrm>
        </p:grpSpPr>
        <p:sp>
          <p:nvSpPr>
            <p:cNvPr id="7" name="Titel 1"/>
            <p:cNvSpPr txBox="1">
              <a:spLocks/>
            </p:cNvSpPr>
            <p:nvPr/>
          </p:nvSpPr>
          <p:spPr>
            <a:xfrm>
              <a:off x="125939" y="1065473"/>
              <a:ext cx="5184576" cy="593901"/>
            </a:xfrm>
            <a:prstGeom prst="rect">
              <a:avLst/>
            </a:prstGeom>
          </p:spPr>
          <p:txBody>
            <a:bodyPr lIns="91440" tIns="45720" rIns="91440" bIns="45720" anchor="t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200" b="1" kern="1200" spc="-13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de-DE" sz="4800" b="0">
                  <a:latin typeface="Arial"/>
                  <a:cs typeface="Arial"/>
                </a:rPr>
                <a:t>Glasfaser-Ausbau </a:t>
              </a:r>
            </a:p>
          </p:txBody>
        </p:sp>
        <p:sp>
          <p:nvSpPr>
            <p:cNvPr id="8" name="Titel 1"/>
            <p:cNvSpPr txBox="1">
              <a:spLocks/>
            </p:cNvSpPr>
            <p:nvPr/>
          </p:nvSpPr>
          <p:spPr>
            <a:xfrm>
              <a:off x="125939" y="2024915"/>
              <a:ext cx="5364840" cy="316146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300" b="0" kern="1200" spc="-13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endParaRPr lang="de-DE" sz="1867" b="1" cap="all">
                <a:solidFill>
                  <a:srgbClr val="183A68"/>
                </a:solidFill>
              </a:endParaRPr>
            </a:p>
          </p:txBody>
        </p:sp>
      </p:grpSp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1" y="5805486"/>
            <a:ext cx="2501911" cy="693092"/>
          </a:xfrm>
          <a:prstGeom prst="rect">
            <a:avLst/>
          </a:prstGeom>
        </p:spPr>
      </p:pic>
      <p:pic>
        <p:nvPicPr>
          <p:cNvPr id="21" name="Bildplatzhalter 20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2943" b="2943"/>
          <a:stretch/>
        </p:blipFill>
        <p:spPr>
          <a:xfrm>
            <a:off x="4463820" y="4485119"/>
            <a:ext cx="3815793" cy="2400267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D942004-46F8-DCFB-B2D8-F8F171B9921E}"/>
              </a:ext>
            </a:extLst>
          </p:cNvPr>
          <p:cNvSpPr txBox="1"/>
          <p:nvPr/>
        </p:nvSpPr>
        <p:spPr>
          <a:xfrm>
            <a:off x="133972" y="3809456"/>
            <a:ext cx="480053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867" b="1">
                <a:solidFill>
                  <a:schemeClr val="bg1"/>
                </a:solidFill>
              </a:rPr>
              <a:t>Vorarlberg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497E718-6429-C8F8-71FC-E4643A7E39FC}"/>
              </a:ext>
            </a:extLst>
          </p:cNvPr>
          <p:cNvSpPr/>
          <p:nvPr/>
        </p:nvSpPr>
        <p:spPr>
          <a:xfrm>
            <a:off x="8120543" y="0"/>
            <a:ext cx="4144162" cy="2451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platzhalter 15">
            <a:extLst>
              <a:ext uri="{FF2B5EF4-FFF2-40B4-BE49-F238E27FC236}">
                <a16:creationId xmlns:a16="http://schemas.microsoft.com/office/drawing/2014/main" id="{7EB24783-6BC6-DF9A-DCE1-629EEDBE7B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182" r="18182"/>
          <a:stretch/>
        </p:blipFill>
        <p:spPr>
          <a:xfrm>
            <a:off x="5528729" y="29"/>
            <a:ext cx="4920936" cy="4349801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4348"/>
              <a:gd name="connsiteY0" fmla="*/ 9899 h 10000"/>
              <a:gd name="connsiteX1" fmla="*/ 6348 w 14348"/>
              <a:gd name="connsiteY1" fmla="*/ 0 h 10000"/>
              <a:gd name="connsiteX2" fmla="*/ 14348 w 14348"/>
              <a:gd name="connsiteY2" fmla="*/ 0 h 10000"/>
              <a:gd name="connsiteX3" fmla="*/ 14348 w 14348"/>
              <a:gd name="connsiteY3" fmla="*/ 10000 h 10000"/>
              <a:gd name="connsiteX4" fmla="*/ 4348 w 14348"/>
              <a:gd name="connsiteY4" fmla="*/ 10000 h 10000"/>
              <a:gd name="connsiteX5" fmla="*/ 0 w 14348"/>
              <a:gd name="connsiteY5" fmla="*/ 9899 h 10000"/>
              <a:gd name="connsiteX0" fmla="*/ 0 w 14472"/>
              <a:gd name="connsiteY0" fmla="*/ 10073 h 10073"/>
              <a:gd name="connsiteX1" fmla="*/ 6472 w 14472"/>
              <a:gd name="connsiteY1" fmla="*/ 0 h 10073"/>
              <a:gd name="connsiteX2" fmla="*/ 14472 w 14472"/>
              <a:gd name="connsiteY2" fmla="*/ 0 h 10073"/>
              <a:gd name="connsiteX3" fmla="*/ 14472 w 14472"/>
              <a:gd name="connsiteY3" fmla="*/ 10000 h 10073"/>
              <a:gd name="connsiteX4" fmla="*/ 4472 w 14472"/>
              <a:gd name="connsiteY4" fmla="*/ 10000 h 10073"/>
              <a:gd name="connsiteX5" fmla="*/ 0 w 14472"/>
              <a:gd name="connsiteY5" fmla="*/ 10073 h 10073"/>
              <a:gd name="connsiteX0" fmla="*/ 0 w 14397"/>
              <a:gd name="connsiteY0" fmla="*/ 10023 h 10023"/>
              <a:gd name="connsiteX1" fmla="*/ 6397 w 14397"/>
              <a:gd name="connsiteY1" fmla="*/ 0 h 10023"/>
              <a:gd name="connsiteX2" fmla="*/ 14397 w 14397"/>
              <a:gd name="connsiteY2" fmla="*/ 0 h 10023"/>
              <a:gd name="connsiteX3" fmla="*/ 14397 w 14397"/>
              <a:gd name="connsiteY3" fmla="*/ 10000 h 10023"/>
              <a:gd name="connsiteX4" fmla="*/ 4397 w 14397"/>
              <a:gd name="connsiteY4" fmla="*/ 10000 h 10023"/>
              <a:gd name="connsiteX5" fmla="*/ 0 w 14397"/>
              <a:gd name="connsiteY5" fmla="*/ 10023 h 10023"/>
              <a:gd name="connsiteX0" fmla="*/ 0 w 14422"/>
              <a:gd name="connsiteY0" fmla="*/ 10023 h 10224"/>
              <a:gd name="connsiteX1" fmla="*/ 6397 w 14422"/>
              <a:gd name="connsiteY1" fmla="*/ 0 h 10224"/>
              <a:gd name="connsiteX2" fmla="*/ 14397 w 14422"/>
              <a:gd name="connsiteY2" fmla="*/ 0 h 10224"/>
              <a:gd name="connsiteX3" fmla="*/ 14422 w 14422"/>
              <a:gd name="connsiteY3" fmla="*/ 10224 h 10224"/>
              <a:gd name="connsiteX4" fmla="*/ 4397 w 14422"/>
              <a:gd name="connsiteY4" fmla="*/ 10000 h 10224"/>
              <a:gd name="connsiteX5" fmla="*/ 0 w 14422"/>
              <a:gd name="connsiteY5" fmla="*/ 10023 h 10224"/>
              <a:gd name="connsiteX0" fmla="*/ 0 w 11515"/>
              <a:gd name="connsiteY0" fmla="*/ 10272 h 10272"/>
              <a:gd name="connsiteX1" fmla="*/ 3490 w 11515"/>
              <a:gd name="connsiteY1" fmla="*/ 0 h 10272"/>
              <a:gd name="connsiteX2" fmla="*/ 11490 w 11515"/>
              <a:gd name="connsiteY2" fmla="*/ 0 h 10272"/>
              <a:gd name="connsiteX3" fmla="*/ 11515 w 11515"/>
              <a:gd name="connsiteY3" fmla="*/ 10224 h 10272"/>
              <a:gd name="connsiteX4" fmla="*/ 1490 w 11515"/>
              <a:gd name="connsiteY4" fmla="*/ 10000 h 10272"/>
              <a:gd name="connsiteX5" fmla="*/ 0 w 11515"/>
              <a:gd name="connsiteY5" fmla="*/ 10272 h 10272"/>
              <a:gd name="connsiteX0" fmla="*/ 0 w 11515"/>
              <a:gd name="connsiteY0" fmla="*/ 10272 h 10272"/>
              <a:gd name="connsiteX1" fmla="*/ 3490 w 11515"/>
              <a:gd name="connsiteY1" fmla="*/ 0 h 10272"/>
              <a:gd name="connsiteX2" fmla="*/ 11490 w 11515"/>
              <a:gd name="connsiteY2" fmla="*/ 0 h 10272"/>
              <a:gd name="connsiteX3" fmla="*/ 11515 w 11515"/>
              <a:gd name="connsiteY3" fmla="*/ 10224 h 10272"/>
              <a:gd name="connsiteX4" fmla="*/ 1813 w 11515"/>
              <a:gd name="connsiteY4" fmla="*/ 10249 h 10272"/>
              <a:gd name="connsiteX5" fmla="*/ 0 w 11515"/>
              <a:gd name="connsiteY5" fmla="*/ 10272 h 10272"/>
              <a:gd name="connsiteX0" fmla="*/ 0 w 11515"/>
              <a:gd name="connsiteY0" fmla="*/ 10272 h 10272"/>
              <a:gd name="connsiteX1" fmla="*/ 4384 w 11515"/>
              <a:gd name="connsiteY1" fmla="*/ 25 h 10272"/>
              <a:gd name="connsiteX2" fmla="*/ 11490 w 11515"/>
              <a:gd name="connsiteY2" fmla="*/ 0 h 10272"/>
              <a:gd name="connsiteX3" fmla="*/ 11515 w 11515"/>
              <a:gd name="connsiteY3" fmla="*/ 10224 h 10272"/>
              <a:gd name="connsiteX4" fmla="*/ 1813 w 11515"/>
              <a:gd name="connsiteY4" fmla="*/ 10249 h 10272"/>
              <a:gd name="connsiteX5" fmla="*/ 0 w 11515"/>
              <a:gd name="connsiteY5" fmla="*/ 10272 h 10272"/>
              <a:gd name="connsiteX0" fmla="*/ 0 w 11515"/>
              <a:gd name="connsiteY0" fmla="*/ 10272 h 10272"/>
              <a:gd name="connsiteX1" fmla="*/ 4384 w 11515"/>
              <a:gd name="connsiteY1" fmla="*/ 25 h 10272"/>
              <a:gd name="connsiteX2" fmla="*/ 11490 w 11515"/>
              <a:gd name="connsiteY2" fmla="*/ 0 h 10272"/>
              <a:gd name="connsiteX3" fmla="*/ 11515 w 11515"/>
              <a:gd name="connsiteY3" fmla="*/ 10224 h 10272"/>
              <a:gd name="connsiteX4" fmla="*/ 1813 w 11515"/>
              <a:gd name="connsiteY4" fmla="*/ 10224 h 10272"/>
              <a:gd name="connsiteX5" fmla="*/ 0 w 11515"/>
              <a:gd name="connsiteY5" fmla="*/ 10272 h 10272"/>
              <a:gd name="connsiteX0" fmla="*/ 0 w 11515"/>
              <a:gd name="connsiteY0" fmla="*/ 10239 h 10239"/>
              <a:gd name="connsiteX1" fmla="*/ 4384 w 11515"/>
              <a:gd name="connsiteY1" fmla="*/ 25 h 10239"/>
              <a:gd name="connsiteX2" fmla="*/ 11490 w 11515"/>
              <a:gd name="connsiteY2" fmla="*/ 0 h 10239"/>
              <a:gd name="connsiteX3" fmla="*/ 11515 w 11515"/>
              <a:gd name="connsiteY3" fmla="*/ 10224 h 10239"/>
              <a:gd name="connsiteX4" fmla="*/ 1813 w 11515"/>
              <a:gd name="connsiteY4" fmla="*/ 10224 h 10239"/>
              <a:gd name="connsiteX5" fmla="*/ 0 w 11515"/>
              <a:gd name="connsiteY5" fmla="*/ 10239 h 10239"/>
              <a:gd name="connsiteX0" fmla="*/ 0 w 11532"/>
              <a:gd name="connsiteY0" fmla="*/ 10206 h 10224"/>
              <a:gd name="connsiteX1" fmla="*/ 4401 w 11532"/>
              <a:gd name="connsiteY1" fmla="*/ 25 h 10224"/>
              <a:gd name="connsiteX2" fmla="*/ 11507 w 11532"/>
              <a:gd name="connsiteY2" fmla="*/ 0 h 10224"/>
              <a:gd name="connsiteX3" fmla="*/ 11532 w 11532"/>
              <a:gd name="connsiteY3" fmla="*/ 10224 h 10224"/>
              <a:gd name="connsiteX4" fmla="*/ 1830 w 11532"/>
              <a:gd name="connsiteY4" fmla="*/ 10224 h 10224"/>
              <a:gd name="connsiteX5" fmla="*/ 0 w 11532"/>
              <a:gd name="connsiteY5" fmla="*/ 10206 h 10224"/>
              <a:gd name="connsiteX0" fmla="*/ 0 w 11532"/>
              <a:gd name="connsiteY0" fmla="*/ 10206 h 10224"/>
              <a:gd name="connsiteX1" fmla="*/ 4434 w 11532"/>
              <a:gd name="connsiteY1" fmla="*/ 25 h 10224"/>
              <a:gd name="connsiteX2" fmla="*/ 11507 w 11532"/>
              <a:gd name="connsiteY2" fmla="*/ 0 h 10224"/>
              <a:gd name="connsiteX3" fmla="*/ 11532 w 11532"/>
              <a:gd name="connsiteY3" fmla="*/ 10224 h 10224"/>
              <a:gd name="connsiteX4" fmla="*/ 1830 w 11532"/>
              <a:gd name="connsiteY4" fmla="*/ 10224 h 10224"/>
              <a:gd name="connsiteX5" fmla="*/ 0 w 11532"/>
              <a:gd name="connsiteY5" fmla="*/ 10206 h 10224"/>
              <a:gd name="connsiteX0" fmla="*/ 0 w 11532"/>
              <a:gd name="connsiteY0" fmla="*/ 10206 h 10224"/>
              <a:gd name="connsiteX1" fmla="*/ 4451 w 11532"/>
              <a:gd name="connsiteY1" fmla="*/ 8 h 10224"/>
              <a:gd name="connsiteX2" fmla="*/ 11507 w 11532"/>
              <a:gd name="connsiteY2" fmla="*/ 0 h 10224"/>
              <a:gd name="connsiteX3" fmla="*/ 11532 w 11532"/>
              <a:gd name="connsiteY3" fmla="*/ 10224 h 10224"/>
              <a:gd name="connsiteX4" fmla="*/ 1830 w 11532"/>
              <a:gd name="connsiteY4" fmla="*/ 10224 h 10224"/>
              <a:gd name="connsiteX5" fmla="*/ 0 w 11532"/>
              <a:gd name="connsiteY5" fmla="*/ 10206 h 1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32" h="10224">
                <a:moveTo>
                  <a:pt x="0" y="10206"/>
                </a:moveTo>
                <a:lnTo>
                  <a:pt x="4451" y="8"/>
                </a:lnTo>
                <a:lnTo>
                  <a:pt x="11507" y="0"/>
                </a:lnTo>
                <a:cubicBezTo>
                  <a:pt x="11515" y="3408"/>
                  <a:pt x="11524" y="6816"/>
                  <a:pt x="11532" y="10224"/>
                </a:cubicBezTo>
                <a:lnTo>
                  <a:pt x="1830" y="10224"/>
                </a:lnTo>
                <a:lnTo>
                  <a:pt x="0" y="10206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 b="21491"/>
          <a:stretch/>
        </p:blipFill>
        <p:spPr>
          <a:xfrm>
            <a:off x="9695875" y="1075440"/>
            <a:ext cx="2546459" cy="583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8215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31463EEE-C741-2E4B-D4CB-32A1B53C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81000"/>
            <a:ext cx="9230816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2667">
                <a:latin typeface="Helvetica LT Std" panose="020B0504020202020204" pitchFamily="34" charset="0"/>
                <a:cs typeface="Times New Roman" panose="02020603050405020304" pitchFamily="18" charset="0"/>
              </a:rPr>
              <a:t>Strategie Glasfaserausbau </a:t>
            </a:r>
            <a:r>
              <a:rPr lang="de-DE" sz="2667" err="1">
                <a:latin typeface="Helvetica LT Std" panose="020B0504020202020204" pitchFamily="34" charset="0"/>
                <a:cs typeface="Times New Roman" panose="02020603050405020304" pitchFamily="18" charset="0"/>
              </a:rPr>
              <a:t>illwerke</a:t>
            </a:r>
            <a:r>
              <a:rPr lang="de-DE" sz="2667">
                <a:latin typeface="Helvetica LT Std" panose="020B05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2667" err="1">
                <a:latin typeface="Helvetica LT Std" panose="020B0504020202020204" pitchFamily="34" charset="0"/>
                <a:cs typeface="Times New Roman" panose="02020603050405020304" pitchFamily="18" charset="0"/>
              </a:rPr>
              <a:t>vkw</a:t>
            </a:r>
            <a:endParaRPr lang="de-DE" sz="2667">
              <a:latin typeface="Helvetica LT Std" panose="020B05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29A49FF5-5DEE-02E0-926D-5AD9154B578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9600" y="1168400"/>
            <a:ext cx="10972800" cy="431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 sz="1867">
                <a:latin typeface="Helvetica LT Std" panose="020B0504020202020204" pitchFamily="34" charset="0"/>
              </a:rPr>
              <a:t>Ausgangslage</a:t>
            </a:r>
          </a:p>
        </p:txBody>
      </p:sp>
      <p:pic>
        <p:nvPicPr>
          <p:cNvPr id="8" name="Grafik 7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1271934D-BA72-BED4-9494-72E6E5DC17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0" t="15871" b="23542"/>
          <a:stretch/>
        </p:blipFill>
        <p:spPr bwMode="auto">
          <a:xfrm>
            <a:off x="514040" y="1774185"/>
            <a:ext cx="6756816" cy="37774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8B475FC-3FE5-7E03-164A-BC99A368C2BA}"/>
              </a:ext>
            </a:extLst>
          </p:cNvPr>
          <p:cNvSpPr txBox="1"/>
          <p:nvPr/>
        </p:nvSpPr>
        <p:spPr>
          <a:xfrm>
            <a:off x="1889607" y="5637246"/>
            <a:ext cx="3935436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333"/>
              <a:t>Glasfaserverfügbarkeit in % der Haushalte</a:t>
            </a:r>
          </a:p>
          <a:p>
            <a:pPr algn="ctr"/>
            <a:r>
              <a:rPr lang="de-DE" sz="1333"/>
              <a:t>Europäische Kommission, Digitale Agenda, Stand 2018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75088811-334A-9132-59F4-11B4B37EB29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04086" y="1828679"/>
            <a:ext cx="4648565" cy="38927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1450" indent="-1714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b="1" dirty="0">
                <a:solidFill>
                  <a:schemeClr val="tx1"/>
                </a:solidFill>
                <a:latin typeface="Arial"/>
                <a:cs typeface="Arial"/>
              </a:rPr>
              <a:t>rasch fortschreitende Digitalisierung</a:t>
            </a:r>
            <a:r>
              <a:rPr lang="de-DE" sz="1600" dirty="0">
                <a:solidFill>
                  <a:schemeClr val="tx1"/>
                </a:solidFill>
                <a:latin typeface="Arial"/>
                <a:cs typeface="Arial"/>
              </a:rPr>
              <a:t> benötigt leistungsfähige Breitband-infrastruktur</a:t>
            </a:r>
          </a:p>
          <a:p>
            <a:pPr marL="171450" indent="-1714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/>
                <a:cs typeface="Arial"/>
              </a:rPr>
              <a:t>EU-Ziel: </a:t>
            </a:r>
            <a:r>
              <a:rPr lang="de-DE" sz="1600" b="1" dirty="0">
                <a:solidFill>
                  <a:schemeClr val="tx1"/>
                </a:solidFill>
                <a:latin typeface="Arial"/>
                <a:cs typeface="Arial"/>
              </a:rPr>
              <a:t>Gigabit Gesellschaft</a:t>
            </a:r>
          </a:p>
          <a:p>
            <a:pPr marL="171450" indent="-1714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/>
                <a:cs typeface="Arial"/>
              </a:rPr>
              <a:t>Breitbandstrategie des Bundes 2030: Internetanschlüsse mit </a:t>
            </a:r>
            <a:r>
              <a:rPr lang="de-DE" sz="1600" b="1" dirty="0">
                <a:solidFill>
                  <a:schemeClr val="tx1"/>
                </a:solidFill>
                <a:latin typeface="Arial"/>
                <a:cs typeface="Arial"/>
              </a:rPr>
              <a:t>1 Gigabit pro Sekunde im Dauersiedlungsraum</a:t>
            </a:r>
          </a:p>
          <a:p>
            <a:pPr marL="171450" indent="-1714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b="1" dirty="0">
                <a:solidFill>
                  <a:schemeClr val="tx1"/>
                </a:solidFill>
                <a:latin typeface="Arial"/>
                <a:cs typeface="Arial"/>
              </a:rPr>
              <a:t>Österreich </a:t>
            </a:r>
            <a:r>
              <a:rPr lang="de-DE" sz="1600" dirty="0">
                <a:solidFill>
                  <a:schemeClr val="tx1"/>
                </a:solidFill>
                <a:latin typeface="Arial"/>
                <a:cs typeface="Arial"/>
              </a:rPr>
              <a:t>liegt bei der Glasfaser-verfügbarkeit deutlich </a:t>
            </a:r>
            <a:r>
              <a:rPr lang="de-DE" sz="1600" b="1" dirty="0">
                <a:solidFill>
                  <a:schemeClr val="tx1"/>
                </a:solidFill>
                <a:latin typeface="Arial"/>
                <a:cs typeface="Arial"/>
              </a:rPr>
              <a:t>hinter EU-Durchschnitt</a:t>
            </a:r>
          </a:p>
          <a:p>
            <a:pPr marL="456565" indent="-456565"/>
            <a:endParaRPr lang="de-DE" sz="1867" dirty="0"/>
          </a:p>
          <a:p>
            <a:pPr marL="456565" indent="-456565"/>
            <a:endParaRPr lang="de-DE" sz="1867" dirty="0"/>
          </a:p>
          <a:p>
            <a:pPr marL="456565" indent="-456565"/>
            <a:endParaRPr lang="de-DE" sz="1867" dirty="0"/>
          </a:p>
        </p:txBody>
      </p: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62379CB8-120C-FAD0-9B0E-727B09377605}"/>
              </a:ext>
            </a:extLst>
          </p:cNvPr>
          <p:cNvSpPr/>
          <p:nvPr/>
        </p:nvSpPr>
        <p:spPr>
          <a:xfrm>
            <a:off x="5465929" y="2796307"/>
            <a:ext cx="429905" cy="11327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1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D383B64-952E-0166-573E-20E8E6FD45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>
                <a:solidFill>
                  <a:srgbClr val="183A68"/>
                </a:solidFill>
                <a:latin typeface="Roboto Regular"/>
                <a:ea typeface="Open Sans" pitchFamily="34" charset="0"/>
                <a:cs typeface="Roboto Regular"/>
              </a:rPr>
              <a:t>Treffen Gemeindeverband I Dornbirn I 10.06.2024</a:t>
            </a:r>
            <a:endParaRPr lang="en-JM">
              <a:solidFill>
                <a:srgbClr val="183A68"/>
              </a:solidFill>
              <a:latin typeface="Roboto Regular"/>
              <a:ea typeface="Open Sans" pitchFamily="34" charset="0"/>
              <a:cs typeface="Roboto Regular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7C15440-5C4C-F4F2-7225-8B7242B15F2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/>
              <a:t>Die Glasfaser-Offensive bietet Lösungen und Chancen für das Land und Gemeinden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F1F8638-EACB-DEB4-FE45-B2F616AC6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Glasfaserausbau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F024D82-26EE-E3DE-A7B1-AE31F3708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12" y="1648386"/>
            <a:ext cx="4406635" cy="4702173"/>
          </a:xfrm>
          <a:prstGeom prst="rect">
            <a:avLst/>
          </a:prstGeom>
        </p:spPr>
      </p:pic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93F746AE-D016-90D0-50E5-EC2FF5B9F4EE}"/>
              </a:ext>
            </a:extLst>
          </p:cNvPr>
          <p:cNvSpPr txBox="1">
            <a:spLocks/>
          </p:cNvSpPr>
          <p:nvPr/>
        </p:nvSpPr>
        <p:spPr>
          <a:xfrm>
            <a:off x="5615947" y="1823057"/>
            <a:ext cx="5044012" cy="17480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Symbol" panose="05050102010706020507" pitchFamily="18" charset="2"/>
              <a:buChar char="-"/>
              <a:defRPr sz="1600" b="0" i="0" kern="120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algn="l" defTabSz="914400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400" b="0" i="0" kern="120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531813" indent="-17145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200" b="0" i="0" kern="120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714375" indent="-173038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200" b="0" i="0" kern="120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895350" indent="-180975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200" b="0" i="0" kern="120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u="sng">
                <a:solidFill>
                  <a:srgbClr val="183A68"/>
                </a:solidFill>
                <a:latin typeface="Helvetica LT Std" panose="020B0504020202020204" pitchFamily="34" charset="0"/>
                <a:ea typeface="+mn-ea"/>
                <a:cs typeface="+mn-cs"/>
              </a:rPr>
              <a:t>Glasfaser-Offensive</a:t>
            </a:r>
          </a:p>
          <a:p>
            <a:pPr marL="0" indent="0">
              <a:buNone/>
            </a:pPr>
            <a:r>
              <a:rPr lang="de-DE" sz="3200" b="1">
                <a:solidFill>
                  <a:srgbClr val="183A68"/>
                </a:solidFill>
                <a:latin typeface="Helvetica LT Std" panose="020B0504020202020204" pitchFamily="34" charset="0"/>
                <a:ea typeface="+mn-ea"/>
                <a:cs typeface="+mn-cs"/>
              </a:rPr>
              <a:t>340 Mio. €</a:t>
            </a:r>
            <a:br>
              <a:rPr lang="de-DE" sz="3200" b="1">
                <a:solidFill>
                  <a:srgbClr val="183A68"/>
                </a:solidFill>
                <a:latin typeface="Helvetica LT Std" panose="020B0504020202020204" pitchFamily="34" charset="0"/>
                <a:ea typeface="+mn-ea"/>
                <a:cs typeface="+mn-cs"/>
              </a:rPr>
            </a:br>
            <a:r>
              <a:rPr lang="de-DE" b="1">
                <a:solidFill>
                  <a:srgbClr val="183A68"/>
                </a:solidFill>
                <a:latin typeface="Helvetica LT Std" panose="020B0504020202020204" pitchFamily="34" charset="0"/>
                <a:ea typeface="+mn-ea"/>
                <a:cs typeface="+mn-cs"/>
              </a:rPr>
              <a:t>Investitionen in den Glasfaserausbau</a:t>
            </a:r>
            <a:br>
              <a:rPr lang="de-DE" b="1">
                <a:solidFill>
                  <a:srgbClr val="183A68"/>
                </a:solidFill>
                <a:latin typeface="Helvetica LT Std" panose="020B0504020202020204" pitchFamily="34" charset="0"/>
                <a:ea typeface="+mn-ea"/>
                <a:cs typeface="+mn-cs"/>
              </a:rPr>
            </a:br>
            <a:r>
              <a:rPr lang="de-DE">
                <a:solidFill>
                  <a:srgbClr val="183A68"/>
                </a:solidFill>
                <a:latin typeface="Helvetica LT Std" panose="020B0504020202020204" pitchFamily="34" charset="0"/>
                <a:ea typeface="+mn-ea"/>
                <a:cs typeface="+mn-cs"/>
              </a:rPr>
              <a:t>in den nächsten 10 Jahren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>
                <a:solidFill>
                  <a:srgbClr val="183A68"/>
                </a:solidFill>
                <a:latin typeface="Helvetica LT Std" panose="020B0504020202020204" pitchFamily="34" charset="0"/>
                <a:ea typeface="+mn-ea"/>
                <a:cs typeface="+mn-cs"/>
              </a:rPr>
              <a:t>Ausbau von 30 % </a:t>
            </a:r>
            <a:r>
              <a:rPr lang="de-DE">
                <a:solidFill>
                  <a:srgbClr val="183A68"/>
                </a:solidFill>
                <a:latin typeface="Helvetica LT Std" panose="020B0504020202020204" pitchFamily="34" charset="0"/>
                <a:ea typeface="+mn-ea"/>
                <a:cs typeface="+mn-cs"/>
              </a:rPr>
              <a:t>des Vorarlberger Marktes</a:t>
            </a:r>
            <a:br>
              <a:rPr lang="de-DE">
                <a:solidFill>
                  <a:srgbClr val="183A68"/>
                </a:solidFill>
                <a:latin typeface="Helvetica LT Std" panose="020B0504020202020204" pitchFamily="34" charset="0"/>
                <a:ea typeface="+mn-ea"/>
                <a:cs typeface="+mn-cs"/>
              </a:rPr>
            </a:br>
            <a:r>
              <a:rPr lang="de-DE">
                <a:solidFill>
                  <a:srgbClr val="183A68"/>
                </a:solidFill>
                <a:latin typeface="Helvetica LT Std" panose="020B0504020202020204" pitchFamily="34" charset="0"/>
                <a:ea typeface="+mn-ea"/>
                <a:cs typeface="+mn-cs"/>
              </a:rPr>
              <a:t>(das sind ca. 60.000 Haushalte)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>
                <a:solidFill>
                  <a:srgbClr val="183A68"/>
                </a:solidFill>
                <a:latin typeface="Helvetica LT Std" panose="020B0504020202020204" pitchFamily="34" charset="0"/>
                <a:ea typeface="+mn-ea"/>
                <a:cs typeface="+mn-cs"/>
              </a:rPr>
              <a:t>Ausbau in </a:t>
            </a:r>
            <a:r>
              <a:rPr lang="de-DE" b="1">
                <a:solidFill>
                  <a:srgbClr val="183A68"/>
                </a:solidFill>
                <a:latin typeface="Helvetica LT Std" panose="020B0504020202020204" pitchFamily="34" charset="0"/>
                <a:ea typeface="+mn-ea"/>
                <a:cs typeface="+mn-cs"/>
              </a:rPr>
              <a:t>Kooperation mit den Gemeinden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>
                <a:solidFill>
                  <a:srgbClr val="183A68"/>
                </a:solidFill>
                <a:latin typeface="Helvetica LT Std" panose="020B0504020202020204" pitchFamily="34" charset="0"/>
                <a:ea typeface="+mn-ea"/>
                <a:cs typeface="+mn-cs"/>
              </a:rPr>
              <a:t>Schwerpunkt liegt in den </a:t>
            </a:r>
            <a:r>
              <a:rPr lang="de-DE" b="1">
                <a:solidFill>
                  <a:srgbClr val="183A68"/>
                </a:solidFill>
                <a:latin typeface="Helvetica LT Std" panose="020B0504020202020204" pitchFamily="34" charset="0"/>
                <a:ea typeface="+mn-ea"/>
                <a:cs typeface="+mn-cs"/>
              </a:rPr>
              <a:t>Tälern</a:t>
            </a:r>
            <a:r>
              <a:rPr lang="de-DE">
                <a:solidFill>
                  <a:srgbClr val="183A68"/>
                </a:solidFill>
                <a:latin typeface="Helvetica LT Std" panose="020B0504020202020204" pitchFamily="34" charset="0"/>
                <a:ea typeface="+mn-ea"/>
                <a:cs typeface="+mn-cs"/>
              </a:rPr>
              <a:t> (2/3 der Anschlüsse)</a:t>
            </a:r>
            <a:endParaRPr lang="de-DE" sz="1333"/>
          </a:p>
          <a:p>
            <a:endParaRPr lang="de-DE" sz="1333"/>
          </a:p>
        </p:txBody>
      </p:sp>
    </p:spTree>
    <p:extLst>
      <p:ext uri="{BB962C8B-B14F-4D97-AF65-F5344CB8AC3E}">
        <p14:creationId xmlns:p14="http://schemas.microsoft.com/office/powerpoint/2010/main" val="119699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8881AB2-8681-F59C-F817-0A1DECF04E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Prozess Gebäudeerschließung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6737136-26F0-576E-96E2-E801B1DE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75" y="375443"/>
            <a:ext cx="10972800" cy="1143000"/>
          </a:xfrm>
        </p:spPr>
        <p:txBody>
          <a:bodyPr/>
          <a:lstStyle/>
          <a:p>
            <a:r>
              <a:rPr lang="de-DE" sz="2133" dirty="0"/>
              <a:t>Durchführung eines Gebäudeanschlusses</a:t>
            </a:r>
          </a:p>
        </p:txBody>
      </p:sp>
      <p:sp>
        <p:nvSpPr>
          <p:cNvPr id="1147" name="Rechteck 1146">
            <a:extLst>
              <a:ext uri="{FF2B5EF4-FFF2-40B4-BE49-F238E27FC236}">
                <a16:creationId xmlns:a16="http://schemas.microsoft.com/office/drawing/2014/main" id="{5B14ADB0-42EC-0D8B-EFC7-A3F6A259249A}"/>
              </a:ext>
            </a:extLst>
          </p:cNvPr>
          <p:cNvSpPr/>
          <p:nvPr/>
        </p:nvSpPr>
        <p:spPr>
          <a:xfrm>
            <a:off x="8573452" y="3332990"/>
            <a:ext cx="2592288" cy="249627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noFill/>
            </a:endParaRPr>
          </a:p>
        </p:txBody>
      </p:sp>
      <p:sp>
        <p:nvSpPr>
          <p:cNvPr id="1148" name="Gleichschenkliges Dreieck 1147">
            <a:extLst>
              <a:ext uri="{FF2B5EF4-FFF2-40B4-BE49-F238E27FC236}">
                <a16:creationId xmlns:a16="http://schemas.microsoft.com/office/drawing/2014/main" id="{F830D6E1-1A73-2CED-E383-ADA3B32A38D0}"/>
              </a:ext>
            </a:extLst>
          </p:cNvPr>
          <p:cNvSpPr/>
          <p:nvPr/>
        </p:nvSpPr>
        <p:spPr>
          <a:xfrm>
            <a:off x="8381431" y="2072692"/>
            <a:ext cx="2976331" cy="124813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cxnSp>
        <p:nvCxnSpPr>
          <p:cNvPr id="1150" name="Gerader Verbinder 1149">
            <a:extLst>
              <a:ext uri="{FF2B5EF4-FFF2-40B4-BE49-F238E27FC236}">
                <a16:creationId xmlns:a16="http://schemas.microsoft.com/office/drawing/2014/main" id="{77043AD1-8545-F1A3-B6A5-6533CE73E322}"/>
              </a:ext>
            </a:extLst>
          </p:cNvPr>
          <p:cNvCxnSpPr/>
          <p:nvPr/>
        </p:nvCxnSpPr>
        <p:spPr>
          <a:xfrm>
            <a:off x="6077175" y="5061181"/>
            <a:ext cx="5088565" cy="0"/>
          </a:xfrm>
          <a:prstGeom prst="line">
            <a:avLst/>
          </a:prstGeom>
          <a:ln>
            <a:solidFill>
              <a:srgbClr val="5249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Gerader Verbinder 1027">
            <a:extLst>
              <a:ext uri="{FF2B5EF4-FFF2-40B4-BE49-F238E27FC236}">
                <a16:creationId xmlns:a16="http://schemas.microsoft.com/office/drawing/2014/main" id="{E8324C7E-4170-C7D2-7E2C-46EB61E92939}"/>
              </a:ext>
            </a:extLst>
          </p:cNvPr>
          <p:cNvCxnSpPr>
            <a:cxnSpLocks/>
          </p:cNvCxnSpPr>
          <p:nvPr/>
        </p:nvCxnSpPr>
        <p:spPr>
          <a:xfrm>
            <a:off x="6077175" y="5471320"/>
            <a:ext cx="2496277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Gerader Verbinder 1031">
            <a:extLst>
              <a:ext uri="{FF2B5EF4-FFF2-40B4-BE49-F238E27FC236}">
                <a16:creationId xmlns:a16="http://schemas.microsoft.com/office/drawing/2014/main" id="{120058D0-44B5-BBEF-7273-4638EAAEBC26}"/>
              </a:ext>
            </a:extLst>
          </p:cNvPr>
          <p:cNvCxnSpPr>
            <a:cxnSpLocks/>
          </p:cNvCxnSpPr>
          <p:nvPr/>
        </p:nvCxnSpPr>
        <p:spPr>
          <a:xfrm flipH="1">
            <a:off x="6077175" y="5526303"/>
            <a:ext cx="2496277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2" name="Flussdiagramm: Alternativer Prozess 1041">
            <a:extLst>
              <a:ext uri="{FF2B5EF4-FFF2-40B4-BE49-F238E27FC236}">
                <a16:creationId xmlns:a16="http://schemas.microsoft.com/office/drawing/2014/main" id="{DDD120D6-6E82-1C4A-5A40-8502DE61C86A}"/>
              </a:ext>
            </a:extLst>
          </p:cNvPr>
          <p:cNvSpPr/>
          <p:nvPr/>
        </p:nvSpPr>
        <p:spPr>
          <a:xfrm>
            <a:off x="8603884" y="5340583"/>
            <a:ext cx="161591" cy="246380"/>
          </a:xfrm>
          <a:prstGeom prst="flowChartAlternateProcess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cxnSp>
        <p:nvCxnSpPr>
          <p:cNvPr id="1048" name="Gerade Verbindung mit Pfeil 1047">
            <a:extLst>
              <a:ext uri="{FF2B5EF4-FFF2-40B4-BE49-F238E27FC236}">
                <a16:creationId xmlns:a16="http://schemas.microsoft.com/office/drawing/2014/main" id="{8929BC25-EE36-BA65-324B-ED7E4E5FEDA8}"/>
              </a:ext>
            </a:extLst>
          </p:cNvPr>
          <p:cNvCxnSpPr>
            <a:cxnSpLocks/>
          </p:cNvCxnSpPr>
          <p:nvPr/>
        </p:nvCxnSpPr>
        <p:spPr>
          <a:xfrm>
            <a:off x="8854130" y="5572239"/>
            <a:ext cx="325523" cy="27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3" name="Textfeld 1052">
            <a:extLst>
              <a:ext uri="{FF2B5EF4-FFF2-40B4-BE49-F238E27FC236}">
                <a16:creationId xmlns:a16="http://schemas.microsoft.com/office/drawing/2014/main" id="{D9E86D37-18EA-4264-2A3F-576278C4C03B}"/>
              </a:ext>
            </a:extLst>
          </p:cNvPr>
          <p:cNvSpPr txBox="1"/>
          <p:nvPr/>
        </p:nvSpPr>
        <p:spPr>
          <a:xfrm>
            <a:off x="9129508" y="5485489"/>
            <a:ext cx="7534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Calibri" panose="020F0502020204030204" pitchFamily="34" charset="0"/>
                <a:cs typeface="Calibri" panose="020F0502020204030204" pitchFamily="34" charset="0"/>
              </a:rPr>
              <a:t>BEP</a:t>
            </a:r>
          </a:p>
        </p:txBody>
      </p:sp>
      <p:cxnSp>
        <p:nvCxnSpPr>
          <p:cNvPr id="1062" name="Gerader Verbinder 1061">
            <a:extLst>
              <a:ext uri="{FF2B5EF4-FFF2-40B4-BE49-F238E27FC236}">
                <a16:creationId xmlns:a16="http://schemas.microsoft.com/office/drawing/2014/main" id="{F687A422-045E-57FD-0A34-E1448196698C}"/>
              </a:ext>
            </a:extLst>
          </p:cNvPr>
          <p:cNvCxnSpPr/>
          <p:nvPr/>
        </p:nvCxnSpPr>
        <p:spPr>
          <a:xfrm flipH="1">
            <a:off x="8189410" y="5117759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3" name="Gerader Verbinder 1062">
            <a:extLst>
              <a:ext uri="{FF2B5EF4-FFF2-40B4-BE49-F238E27FC236}">
                <a16:creationId xmlns:a16="http://schemas.microsoft.com/office/drawing/2014/main" id="{472D7ABA-D07F-9605-0281-9EB09BCB8F06}"/>
              </a:ext>
            </a:extLst>
          </p:cNvPr>
          <p:cNvCxnSpPr/>
          <p:nvPr/>
        </p:nvCxnSpPr>
        <p:spPr>
          <a:xfrm flipH="1">
            <a:off x="7788142" y="5110988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Gerader Verbinder 1063">
            <a:extLst>
              <a:ext uri="{FF2B5EF4-FFF2-40B4-BE49-F238E27FC236}">
                <a16:creationId xmlns:a16="http://schemas.microsoft.com/office/drawing/2014/main" id="{72F9BF8C-651C-30BA-E258-3FD96EE24033}"/>
              </a:ext>
            </a:extLst>
          </p:cNvPr>
          <p:cNvCxnSpPr/>
          <p:nvPr/>
        </p:nvCxnSpPr>
        <p:spPr>
          <a:xfrm flipH="1">
            <a:off x="7371487" y="5103057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Gerader Verbinder 1064">
            <a:extLst>
              <a:ext uri="{FF2B5EF4-FFF2-40B4-BE49-F238E27FC236}">
                <a16:creationId xmlns:a16="http://schemas.microsoft.com/office/drawing/2014/main" id="{6C33AFC7-91DD-B042-0762-54CEE9137F1A}"/>
              </a:ext>
            </a:extLst>
          </p:cNvPr>
          <p:cNvCxnSpPr/>
          <p:nvPr/>
        </p:nvCxnSpPr>
        <p:spPr>
          <a:xfrm flipH="1">
            <a:off x="6941271" y="5106529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Gerader Verbinder 1065">
            <a:extLst>
              <a:ext uri="{FF2B5EF4-FFF2-40B4-BE49-F238E27FC236}">
                <a16:creationId xmlns:a16="http://schemas.microsoft.com/office/drawing/2014/main" id="{A6EF2733-84A3-E162-01ED-DE546963F54E}"/>
              </a:ext>
            </a:extLst>
          </p:cNvPr>
          <p:cNvCxnSpPr/>
          <p:nvPr/>
        </p:nvCxnSpPr>
        <p:spPr>
          <a:xfrm flipH="1">
            <a:off x="6521758" y="5106529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Gerader Verbinder 1066">
            <a:extLst>
              <a:ext uri="{FF2B5EF4-FFF2-40B4-BE49-F238E27FC236}">
                <a16:creationId xmlns:a16="http://schemas.microsoft.com/office/drawing/2014/main" id="{ECC575BB-6534-8299-A5C1-E3C060856A03}"/>
              </a:ext>
            </a:extLst>
          </p:cNvPr>
          <p:cNvCxnSpPr/>
          <p:nvPr/>
        </p:nvCxnSpPr>
        <p:spPr>
          <a:xfrm flipH="1">
            <a:off x="8167231" y="5606443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Gerader Verbinder 1067">
            <a:extLst>
              <a:ext uri="{FF2B5EF4-FFF2-40B4-BE49-F238E27FC236}">
                <a16:creationId xmlns:a16="http://schemas.microsoft.com/office/drawing/2014/main" id="{A5FC9AA5-11FE-F560-489E-F9C4926073C1}"/>
              </a:ext>
            </a:extLst>
          </p:cNvPr>
          <p:cNvCxnSpPr/>
          <p:nvPr/>
        </p:nvCxnSpPr>
        <p:spPr>
          <a:xfrm flipH="1">
            <a:off x="7788712" y="5601792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9" name="Gerader Verbinder 1068">
            <a:extLst>
              <a:ext uri="{FF2B5EF4-FFF2-40B4-BE49-F238E27FC236}">
                <a16:creationId xmlns:a16="http://schemas.microsoft.com/office/drawing/2014/main" id="{FE7A7C00-0942-AC0D-7AD6-9A9A29A9BE91}"/>
              </a:ext>
            </a:extLst>
          </p:cNvPr>
          <p:cNvCxnSpPr/>
          <p:nvPr/>
        </p:nvCxnSpPr>
        <p:spPr>
          <a:xfrm flipH="1">
            <a:off x="7368158" y="5605281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0" name="Gerader Verbinder 1069">
            <a:extLst>
              <a:ext uri="{FF2B5EF4-FFF2-40B4-BE49-F238E27FC236}">
                <a16:creationId xmlns:a16="http://schemas.microsoft.com/office/drawing/2014/main" id="{675348A8-977B-F13B-CA4C-CEAE43CF4719}"/>
              </a:ext>
            </a:extLst>
          </p:cNvPr>
          <p:cNvCxnSpPr/>
          <p:nvPr/>
        </p:nvCxnSpPr>
        <p:spPr>
          <a:xfrm flipH="1">
            <a:off x="6946434" y="5605281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1" name="Gerader Verbinder 1070">
            <a:extLst>
              <a:ext uri="{FF2B5EF4-FFF2-40B4-BE49-F238E27FC236}">
                <a16:creationId xmlns:a16="http://schemas.microsoft.com/office/drawing/2014/main" id="{4A69E2A9-0DA8-2C6E-ED8F-52FB839E5435}"/>
              </a:ext>
            </a:extLst>
          </p:cNvPr>
          <p:cNvCxnSpPr/>
          <p:nvPr/>
        </p:nvCxnSpPr>
        <p:spPr>
          <a:xfrm flipH="1">
            <a:off x="6541214" y="5613759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3" name="Gerader Verbinder 1072">
            <a:extLst>
              <a:ext uri="{FF2B5EF4-FFF2-40B4-BE49-F238E27FC236}">
                <a16:creationId xmlns:a16="http://schemas.microsoft.com/office/drawing/2014/main" id="{23BD1BD3-AAE8-C756-B17C-FD5473DCE140}"/>
              </a:ext>
            </a:extLst>
          </p:cNvPr>
          <p:cNvCxnSpPr/>
          <p:nvPr/>
        </p:nvCxnSpPr>
        <p:spPr>
          <a:xfrm flipH="1">
            <a:off x="6129103" y="5117759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5" name="Gerader Verbinder 1074">
            <a:extLst>
              <a:ext uri="{FF2B5EF4-FFF2-40B4-BE49-F238E27FC236}">
                <a16:creationId xmlns:a16="http://schemas.microsoft.com/office/drawing/2014/main" id="{DD46566D-01A6-418C-5990-0828F047357B}"/>
              </a:ext>
            </a:extLst>
          </p:cNvPr>
          <p:cNvCxnSpPr/>
          <p:nvPr/>
        </p:nvCxnSpPr>
        <p:spPr>
          <a:xfrm flipH="1">
            <a:off x="6078454" y="5612847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8" name="Gerader Verbinder 1087">
            <a:extLst>
              <a:ext uri="{FF2B5EF4-FFF2-40B4-BE49-F238E27FC236}">
                <a16:creationId xmlns:a16="http://schemas.microsoft.com/office/drawing/2014/main" id="{310D8087-8E73-A797-9645-C51554028B10}"/>
              </a:ext>
            </a:extLst>
          </p:cNvPr>
          <p:cNvCxnSpPr/>
          <p:nvPr/>
        </p:nvCxnSpPr>
        <p:spPr>
          <a:xfrm flipH="1">
            <a:off x="10975307" y="5973111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0" name="Gerader Verbinder 1089">
            <a:extLst>
              <a:ext uri="{FF2B5EF4-FFF2-40B4-BE49-F238E27FC236}">
                <a16:creationId xmlns:a16="http://schemas.microsoft.com/office/drawing/2014/main" id="{9A7F6880-0752-A293-B633-29C9CE40F8A9}"/>
              </a:ext>
            </a:extLst>
          </p:cNvPr>
          <p:cNvCxnSpPr/>
          <p:nvPr/>
        </p:nvCxnSpPr>
        <p:spPr>
          <a:xfrm flipH="1">
            <a:off x="10667334" y="5968008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1" name="Gerader Verbinder 1090">
            <a:extLst>
              <a:ext uri="{FF2B5EF4-FFF2-40B4-BE49-F238E27FC236}">
                <a16:creationId xmlns:a16="http://schemas.microsoft.com/office/drawing/2014/main" id="{D3C01F11-D367-1763-BFAD-6F995DABD54B}"/>
              </a:ext>
            </a:extLst>
          </p:cNvPr>
          <p:cNvCxnSpPr/>
          <p:nvPr/>
        </p:nvCxnSpPr>
        <p:spPr>
          <a:xfrm flipH="1">
            <a:off x="10359360" y="5972049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Gerader Verbinder 1107">
            <a:extLst>
              <a:ext uri="{FF2B5EF4-FFF2-40B4-BE49-F238E27FC236}">
                <a16:creationId xmlns:a16="http://schemas.microsoft.com/office/drawing/2014/main" id="{DA723EA1-A273-9CB6-562C-2FD6CDE18519}"/>
              </a:ext>
            </a:extLst>
          </p:cNvPr>
          <p:cNvCxnSpPr/>
          <p:nvPr/>
        </p:nvCxnSpPr>
        <p:spPr>
          <a:xfrm flipH="1">
            <a:off x="10053848" y="5968008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Gerader Verbinder 1109">
            <a:extLst>
              <a:ext uri="{FF2B5EF4-FFF2-40B4-BE49-F238E27FC236}">
                <a16:creationId xmlns:a16="http://schemas.microsoft.com/office/drawing/2014/main" id="{27CCD3BC-9868-1F3E-3630-15762FA89C9B}"/>
              </a:ext>
            </a:extLst>
          </p:cNvPr>
          <p:cNvCxnSpPr/>
          <p:nvPr/>
        </p:nvCxnSpPr>
        <p:spPr>
          <a:xfrm flipH="1">
            <a:off x="9728395" y="5979460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1" name="Gerader Verbinder 1110">
            <a:extLst>
              <a:ext uri="{FF2B5EF4-FFF2-40B4-BE49-F238E27FC236}">
                <a16:creationId xmlns:a16="http://schemas.microsoft.com/office/drawing/2014/main" id="{C306A371-1EB1-6E3A-CC55-DFA1F6CE41ED}"/>
              </a:ext>
            </a:extLst>
          </p:cNvPr>
          <p:cNvCxnSpPr/>
          <p:nvPr/>
        </p:nvCxnSpPr>
        <p:spPr>
          <a:xfrm flipH="1">
            <a:off x="9392030" y="5978493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2" name="Gerader Verbinder 1111">
            <a:extLst>
              <a:ext uri="{FF2B5EF4-FFF2-40B4-BE49-F238E27FC236}">
                <a16:creationId xmlns:a16="http://schemas.microsoft.com/office/drawing/2014/main" id="{0002B345-9F88-198A-BA54-0FFC02C9A2F4}"/>
              </a:ext>
            </a:extLst>
          </p:cNvPr>
          <p:cNvCxnSpPr/>
          <p:nvPr/>
        </p:nvCxnSpPr>
        <p:spPr>
          <a:xfrm flipH="1">
            <a:off x="9059514" y="5978419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3" name="Gerader Verbinder 1112">
            <a:extLst>
              <a:ext uri="{FF2B5EF4-FFF2-40B4-BE49-F238E27FC236}">
                <a16:creationId xmlns:a16="http://schemas.microsoft.com/office/drawing/2014/main" id="{3AB4D393-2592-52F4-5C8F-26B6858DA44B}"/>
              </a:ext>
            </a:extLst>
          </p:cNvPr>
          <p:cNvCxnSpPr/>
          <p:nvPr/>
        </p:nvCxnSpPr>
        <p:spPr>
          <a:xfrm flipH="1">
            <a:off x="8701412" y="5972229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Gerader Verbinder 1114">
            <a:extLst>
              <a:ext uri="{FF2B5EF4-FFF2-40B4-BE49-F238E27FC236}">
                <a16:creationId xmlns:a16="http://schemas.microsoft.com/office/drawing/2014/main" id="{18EA6B28-DCD4-6FFE-4793-CB8EF9A1976C}"/>
              </a:ext>
            </a:extLst>
          </p:cNvPr>
          <p:cNvCxnSpPr/>
          <p:nvPr/>
        </p:nvCxnSpPr>
        <p:spPr>
          <a:xfrm flipH="1">
            <a:off x="8342295" y="5978248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Gerader Verbinder 1115">
            <a:extLst>
              <a:ext uri="{FF2B5EF4-FFF2-40B4-BE49-F238E27FC236}">
                <a16:creationId xmlns:a16="http://schemas.microsoft.com/office/drawing/2014/main" id="{EE481913-1AE6-2308-A850-B0D157CAB9CA}"/>
              </a:ext>
            </a:extLst>
          </p:cNvPr>
          <p:cNvCxnSpPr/>
          <p:nvPr/>
        </p:nvCxnSpPr>
        <p:spPr>
          <a:xfrm flipH="1">
            <a:off x="8002866" y="5960713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7" name="Gerader Verbinder 1116">
            <a:extLst>
              <a:ext uri="{FF2B5EF4-FFF2-40B4-BE49-F238E27FC236}">
                <a16:creationId xmlns:a16="http://schemas.microsoft.com/office/drawing/2014/main" id="{7F9121EE-9C21-FCA4-2029-21294AB78308}"/>
              </a:ext>
            </a:extLst>
          </p:cNvPr>
          <p:cNvCxnSpPr/>
          <p:nvPr/>
        </p:nvCxnSpPr>
        <p:spPr>
          <a:xfrm flipH="1">
            <a:off x="7584104" y="5972049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8" name="Gerader Verbinder 1117">
            <a:extLst>
              <a:ext uri="{FF2B5EF4-FFF2-40B4-BE49-F238E27FC236}">
                <a16:creationId xmlns:a16="http://schemas.microsoft.com/office/drawing/2014/main" id="{8CF9BD28-614A-467F-85A4-18D01AC6F0C2}"/>
              </a:ext>
            </a:extLst>
          </p:cNvPr>
          <p:cNvCxnSpPr/>
          <p:nvPr/>
        </p:nvCxnSpPr>
        <p:spPr>
          <a:xfrm flipH="1">
            <a:off x="7165343" y="5977664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Gerader Verbinder 1151">
            <a:extLst>
              <a:ext uri="{FF2B5EF4-FFF2-40B4-BE49-F238E27FC236}">
                <a16:creationId xmlns:a16="http://schemas.microsoft.com/office/drawing/2014/main" id="{B0EA1D7C-3DAA-C865-282C-4B0EF97E3806}"/>
              </a:ext>
            </a:extLst>
          </p:cNvPr>
          <p:cNvCxnSpPr/>
          <p:nvPr/>
        </p:nvCxnSpPr>
        <p:spPr>
          <a:xfrm flipH="1">
            <a:off x="6774123" y="5968008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Gerader Verbinder 1152">
            <a:extLst>
              <a:ext uri="{FF2B5EF4-FFF2-40B4-BE49-F238E27FC236}">
                <a16:creationId xmlns:a16="http://schemas.microsoft.com/office/drawing/2014/main" id="{1AAC902A-FFF8-C40C-C19E-EAC50311C217}"/>
              </a:ext>
            </a:extLst>
          </p:cNvPr>
          <p:cNvCxnSpPr/>
          <p:nvPr/>
        </p:nvCxnSpPr>
        <p:spPr>
          <a:xfrm flipH="1">
            <a:off x="6377742" y="5968008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4" name="Gerader Verbinder 1153">
            <a:extLst>
              <a:ext uri="{FF2B5EF4-FFF2-40B4-BE49-F238E27FC236}">
                <a16:creationId xmlns:a16="http://schemas.microsoft.com/office/drawing/2014/main" id="{549A6059-7BCF-9FAB-B3D6-B050CD4669D0}"/>
              </a:ext>
            </a:extLst>
          </p:cNvPr>
          <p:cNvCxnSpPr/>
          <p:nvPr/>
        </p:nvCxnSpPr>
        <p:spPr>
          <a:xfrm flipH="1">
            <a:off x="5986388" y="5968645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Verbinder: gewinkelt 8">
            <a:extLst>
              <a:ext uri="{FF2B5EF4-FFF2-40B4-BE49-F238E27FC236}">
                <a16:creationId xmlns:a16="http://schemas.microsoft.com/office/drawing/2014/main" id="{7C0920ED-E742-107A-A03D-8CACC60DCEE7}"/>
              </a:ext>
            </a:extLst>
          </p:cNvPr>
          <p:cNvCxnSpPr/>
          <p:nvPr/>
        </p:nvCxnSpPr>
        <p:spPr>
          <a:xfrm flipV="1">
            <a:off x="8754546" y="5094753"/>
            <a:ext cx="416227" cy="397979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2CB40C72-7642-858E-EB9B-176940A39623}"/>
              </a:ext>
            </a:extLst>
          </p:cNvPr>
          <p:cNvCxnSpPr>
            <a:cxnSpLocks/>
          </p:cNvCxnSpPr>
          <p:nvPr/>
        </p:nvCxnSpPr>
        <p:spPr>
          <a:xfrm>
            <a:off x="9161021" y="5095367"/>
            <a:ext cx="17257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3136A81E-D380-B783-7E2F-6A5854D03727}"/>
              </a:ext>
            </a:extLst>
          </p:cNvPr>
          <p:cNvCxnSpPr>
            <a:cxnSpLocks/>
          </p:cNvCxnSpPr>
          <p:nvPr/>
        </p:nvCxnSpPr>
        <p:spPr>
          <a:xfrm>
            <a:off x="10877708" y="4773150"/>
            <a:ext cx="0" cy="333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ussdiagramm: Alternativer Prozess 17">
            <a:extLst>
              <a:ext uri="{FF2B5EF4-FFF2-40B4-BE49-F238E27FC236}">
                <a16:creationId xmlns:a16="http://schemas.microsoft.com/office/drawing/2014/main" id="{A6EFCB82-29F8-A414-BD67-6B0F22BB5FE5}"/>
              </a:ext>
            </a:extLst>
          </p:cNvPr>
          <p:cNvSpPr/>
          <p:nvPr/>
        </p:nvSpPr>
        <p:spPr>
          <a:xfrm>
            <a:off x="10829703" y="4658610"/>
            <a:ext cx="96011" cy="11454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0833DFCC-9857-F9EE-6506-F6420F2EDBF4}"/>
              </a:ext>
            </a:extLst>
          </p:cNvPr>
          <p:cNvCxnSpPr>
            <a:cxnSpLocks/>
          </p:cNvCxnSpPr>
          <p:nvPr/>
        </p:nvCxnSpPr>
        <p:spPr>
          <a:xfrm flipH="1" flipV="1">
            <a:off x="10494936" y="4468189"/>
            <a:ext cx="283323" cy="136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3C4C5B34-C7C4-7E26-A311-A347B2F93586}"/>
              </a:ext>
            </a:extLst>
          </p:cNvPr>
          <p:cNvSpPr txBox="1"/>
          <p:nvPr/>
        </p:nvSpPr>
        <p:spPr>
          <a:xfrm>
            <a:off x="10147047" y="4293098"/>
            <a:ext cx="4298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Calibri" panose="020F0502020204030204" pitchFamily="34" charset="0"/>
                <a:cs typeface="Calibri" panose="020F0502020204030204" pitchFamily="34" charset="0"/>
              </a:rPr>
              <a:t>OTO</a:t>
            </a:r>
            <a:r>
              <a:rPr lang="de-DE" sz="800" dirty="0"/>
              <a:t>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926ABFD-A576-2939-E805-31CF592053EB}"/>
              </a:ext>
            </a:extLst>
          </p:cNvPr>
          <p:cNvSpPr txBox="1"/>
          <p:nvPr/>
        </p:nvSpPr>
        <p:spPr>
          <a:xfrm>
            <a:off x="6585930" y="5541235"/>
            <a:ext cx="1699491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121920" tIns="60960" rIns="121920" bIns="60960" anchor="t">
            <a:spAutoFit/>
          </a:bodyPr>
          <a:lstStyle/>
          <a:p>
            <a:r>
              <a:rPr lang="de-DE" sz="800" dirty="0" err="1">
                <a:cs typeface="Calibri"/>
              </a:rPr>
              <a:t>Speedpipe</a:t>
            </a:r>
            <a:r>
              <a:rPr lang="de-DE" sz="800" dirty="0">
                <a:cs typeface="Calibri"/>
              </a:rPr>
              <a:t> mit LWL – 4 Fasern</a:t>
            </a:r>
          </a:p>
        </p:txBody>
      </p:sp>
      <p:pic>
        <p:nvPicPr>
          <p:cNvPr id="1120" name="Grafik 1119" descr="Sonnenblumen Silhouette">
            <a:extLst>
              <a:ext uri="{FF2B5EF4-FFF2-40B4-BE49-F238E27FC236}">
                <a16:creationId xmlns:a16="http://schemas.microsoft.com/office/drawing/2014/main" id="{5C47BD55-A606-47A5-DB57-53020CDC8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7230" y="4762179"/>
            <a:ext cx="301024" cy="30102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670730D-B72C-E3EB-650A-915D9E47A345}"/>
              </a:ext>
            </a:extLst>
          </p:cNvPr>
          <p:cNvSpPr txBox="1"/>
          <p:nvPr/>
        </p:nvSpPr>
        <p:spPr>
          <a:xfrm>
            <a:off x="9227437" y="2703500"/>
            <a:ext cx="2158999" cy="5333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333" dirty="0">
                <a:cs typeface="Arial"/>
              </a:rPr>
              <a:t>Gesamt: 1NE</a:t>
            </a:r>
          </a:p>
          <a:p>
            <a:r>
              <a:rPr lang="de-DE" sz="1333" dirty="0">
                <a:cs typeface="Arial"/>
              </a:rPr>
              <a:t>Aktiv: 1NE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FDF0E79-94AA-EB86-F272-30175C7B20FB}"/>
              </a:ext>
            </a:extLst>
          </p:cNvPr>
          <p:cNvSpPr txBox="1"/>
          <p:nvPr/>
        </p:nvSpPr>
        <p:spPr>
          <a:xfrm>
            <a:off x="6798497" y="4527702"/>
            <a:ext cx="2158999" cy="5333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333" dirty="0">
                <a:cs typeface="Arial"/>
              </a:rPr>
              <a:t>BEP: 1 Spleiß</a:t>
            </a:r>
            <a:br>
              <a:rPr lang="de-DE" sz="1333" dirty="0">
                <a:cs typeface="Arial"/>
              </a:rPr>
            </a:br>
            <a:r>
              <a:rPr lang="de-DE" sz="1333" dirty="0">
                <a:cs typeface="Arial"/>
              </a:rPr>
              <a:t>Feeder: 1 Spleiß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91442C0-AA88-D237-560C-A6193A12C3CA}"/>
              </a:ext>
            </a:extLst>
          </p:cNvPr>
          <p:cNvGrpSpPr/>
          <p:nvPr/>
        </p:nvGrpSpPr>
        <p:grpSpPr>
          <a:xfrm>
            <a:off x="3499553" y="3769824"/>
            <a:ext cx="5073900" cy="1644755"/>
            <a:chOff x="1763688" y="2827368"/>
            <a:chExt cx="3805425" cy="1233566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2A280A57-3A1D-48DF-D1DD-4EC00BDAEA44}"/>
                </a:ext>
              </a:extLst>
            </p:cNvPr>
            <p:cNvSpPr/>
            <p:nvPr/>
          </p:nvSpPr>
          <p:spPr>
            <a:xfrm>
              <a:off x="3516166" y="3731466"/>
              <a:ext cx="200132" cy="3294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73C14A22-22C7-B170-4AF3-300617CD2452}"/>
                </a:ext>
              </a:extLst>
            </p:cNvPr>
            <p:cNvCxnSpPr/>
            <p:nvPr/>
          </p:nvCxnSpPr>
          <p:spPr>
            <a:xfrm>
              <a:off x="1763688" y="3867894"/>
              <a:ext cx="1754521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E267177A-74D0-76B6-1F28-37E744A27DB8}"/>
                </a:ext>
              </a:extLst>
            </p:cNvPr>
            <p:cNvCxnSpPr>
              <a:cxnSpLocks/>
            </p:cNvCxnSpPr>
            <p:nvPr/>
          </p:nvCxnSpPr>
          <p:spPr>
            <a:xfrm>
              <a:off x="3716298" y="3147814"/>
              <a:ext cx="185281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740B89F1-0958-B76B-AD19-8616F0C3AEA1}"/>
                </a:ext>
              </a:extLst>
            </p:cNvPr>
            <p:cNvCxnSpPr>
              <a:cxnSpLocks/>
            </p:cNvCxnSpPr>
            <p:nvPr/>
          </p:nvCxnSpPr>
          <p:spPr>
            <a:xfrm>
              <a:off x="3716298" y="3102665"/>
              <a:ext cx="0" cy="658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208C6D82-4962-2D8B-C633-7F8C8E5B16BE}"/>
                </a:ext>
              </a:extLst>
            </p:cNvPr>
            <p:cNvSpPr txBox="1"/>
            <p:nvPr/>
          </p:nvSpPr>
          <p:spPr>
            <a:xfrm>
              <a:off x="3768913" y="2827368"/>
              <a:ext cx="1761254" cy="31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067" dirty="0"/>
                <a:t>max. 12m </a:t>
              </a:r>
            </a:p>
            <a:p>
              <a:pPr algn="ctr"/>
              <a:r>
                <a:rPr lang="de-AT" sz="1067" dirty="0"/>
                <a:t>(Anschlussförderung illwerke vkw)</a:t>
              </a:r>
            </a:p>
          </p:txBody>
        </p:sp>
      </p:grp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2C182FDF-C434-EC79-44C1-DACD811844DE}"/>
              </a:ext>
            </a:extLst>
          </p:cNvPr>
          <p:cNvSpPr txBox="1">
            <a:spLocks/>
          </p:cNvSpPr>
          <p:nvPr/>
        </p:nvSpPr>
        <p:spPr>
          <a:xfrm>
            <a:off x="638614" y="1823433"/>
            <a:ext cx="5113873" cy="38927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2400" b="0" i="0" kern="120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133" b="0" i="0" kern="120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867" b="0" i="0" kern="120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600" b="0" i="0" kern="120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666933" indent="-228594" algn="l" defTabSz="121917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600" b="0" i="0" kern="120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1200" dirty="0" err="1">
                <a:solidFill>
                  <a:schemeClr val="tx1"/>
                </a:solidFill>
                <a:latin typeface="Arial"/>
                <a:cs typeface="Arial"/>
              </a:rPr>
              <a:t>Illwerke</a:t>
            </a:r>
            <a:r>
              <a:rPr lang="de-DE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Arial"/>
                <a:cs typeface="Arial"/>
              </a:rPr>
              <a:t>vkw</a:t>
            </a:r>
            <a:r>
              <a:rPr lang="de-DE" sz="1200" dirty="0">
                <a:solidFill>
                  <a:schemeClr val="tx1"/>
                </a:solidFill>
                <a:latin typeface="Arial"/>
                <a:cs typeface="Arial"/>
              </a:rPr>
              <a:t> legt Glasfasern in MRV (Multirohrverbund) entlang der Straße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1200" dirty="0">
                <a:solidFill>
                  <a:schemeClr val="tx1"/>
                </a:solidFill>
                <a:latin typeface="Arial"/>
                <a:cs typeface="Arial"/>
              </a:rPr>
              <a:t>Bei jedem Grundstück (auch Baulücken) erfolgt ein Ausbruch aus dem MRV, eine </a:t>
            </a:r>
            <a:r>
              <a:rPr lang="de-DE" sz="1200" dirty="0" err="1">
                <a:solidFill>
                  <a:schemeClr val="tx1"/>
                </a:solidFill>
                <a:latin typeface="Arial"/>
                <a:cs typeface="Arial"/>
              </a:rPr>
              <a:t>Speedpipe</a:t>
            </a:r>
            <a:r>
              <a:rPr lang="de-DE" sz="1200" dirty="0">
                <a:solidFill>
                  <a:schemeClr val="tx1"/>
                </a:solidFill>
                <a:latin typeface="Arial"/>
                <a:cs typeface="Arial"/>
              </a:rPr>
              <a:t> wird bis an die Grundstückgrenze gelegt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1200" dirty="0">
                <a:solidFill>
                  <a:schemeClr val="tx1"/>
                </a:solidFill>
                <a:latin typeface="Arial"/>
                <a:cs typeface="Arial"/>
              </a:rPr>
              <a:t>Der Gebäudeeigentümer beauftragt das Tiefbauunternehmen mit der Erschließung des Gebäudes über sein Grundstück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1200" dirty="0">
                <a:solidFill>
                  <a:schemeClr val="tx1"/>
                </a:solidFill>
                <a:latin typeface="Arial"/>
                <a:cs typeface="Arial"/>
              </a:rPr>
              <a:t>Das Tiefbauunternehmen erschließt das Gebäude und </a:t>
            </a:r>
            <a:br>
              <a:rPr lang="de-DE" sz="12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de-DE" sz="1200" dirty="0">
                <a:solidFill>
                  <a:schemeClr val="tx1"/>
                </a:solidFill>
                <a:latin typeface="Arial"/>
                <a:cs typeface="Arial"/>
              </a:rPr>
              <a:t>montiert BEP (Building Entry Point / HAK) im Keller (</a:t>
            </a:r>
            <a:r>
              <a:rPr lang="de-DE" sz="1200" dirty="0" err="1">
                <a:solidFill>
                  <a:schemeClr val="tx1"/>
                </a:solidFill>
                <a:latin typeface="Arial"/>
                <a:cs typeface="Arial"/>
              </a:rPr>
              <a:t>illwerke</a:t>
            </a:r>
            <a:r>
              <a:rPr lang="de-DE" sz="1200" dirty="0">
                <a:solidFill>
                  <a:schemeClr val="tx1"/>
                </a:solidFill>
                <a:latin typeface="Arial"/>
                <a:cs typeface="Arial"/>
              </a:rPr>
              <a:t> übernimmt dabei Kosten bis zu 12m)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1200" b="1" dirty="0">
                <a:solidFill>
                  <a:srgbClr val="E20613"/>
                </a:solidFill>
                <a:latin typeface="Arial"/>
                <a:cs typeface="Arial"/>
              </a:rPr>
              <a:t>Gebäudeeigentümer erhält einen </a:t>
            </a:r>
            <a:r>
              <a:rPr lang="de-DE" sz="1200" b="1" dirty="0" err="1">
                <a:solidFill>
                  <a:srgbClr val="E20613"/>
                </a:solidFill>
                <a:latin typeface="Arial"/>
                <a:cs typeface="Arial"/>
              </a:rPr>
              <a:t>Glasfaserkit</a:t>
            </a:r>
            <a:r>
              <a:rPr lang="de-DE" sz="1200" b="1" dirty="0">
                <a:solidFill>
                  <a:srgbClr val="E20613"/>
                </a:solidFill>
                <a:latin typeface="Arial"/>
                <a:cs typeface="Arial"/>
              </a:rPr>
              <a:t> (siehe </a:t>
            </a:r>
            <a:br>
              <a:rPr lang="de-DE" sz="1200" b="1" dirty="0">
                <a:solidFill>
                  <a:srgbClr val="E20613"/>
                </a:solidFill>
                <a:latin typeface="Arial"/>
                <a:cs typeface="Arial"/>
              </a:rPr>
            </a:br>
            <a:r>
              <a:rPr lang="de-DE" sz="1200" b="1" dirty="0">
                <a:solidFill>
                  <a:srgbClr val="E20613"/>
                </a:solidFill>
                <a:latin typeface="Arial"/>
                <a:cs typeface="Arial"/>
              </a:rPr>
              <a:t>Beispiel), montiert OTO (Optical </a:t>
            </a:r>
            <a:r>
              <a:rPr lang="de-DE" sz="1200" b="1" dirty="0" err="1">
                <a:solidFill>
                  <a:srgbClr val="E20613"/>
                </a:solidFill>
                <a:latin typeface="Arial"/>
                <a:cs typeface="Arial"/>
              </a:rPr>
              <a:t>Telecommunication</a:t>
            </a:r>
            <a:r>
              <a:rPr lang="de-DE" sz="1200" b="1" dirty="0">
                <a:solidFill>
                  <a:srgbClr val="E20613"/>
                </a:solidFill>
                <a:latin typeface="Arial"/>
                <a:cs typeface="Arial"/>
              </a:rPr>
              <a:t> Outlet)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1200" dirty="0">
                <a:solidFill>
                  <a:schemeClr val="tx1"/>
                </a:solidFill>
                <a:latin typeface="Arial"/>
                <a:cs typeface="Arial"/>
              </a:rPr>
              <a:t>Gebäudeeigentümer meldet Tiefbauunternehmen erfolgreiche Montage OTO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1200" dirty="0">
                <a:solidFill>
                  <a:schemeClr val="tx1"/>
                </a:solidFill>
                <a:latin typeface="Arial"/>
                <a:cs typeface="Arial"/>
              </a:rPr>
              <a:t>Tiefbauunternehmen nimmt letzten Spleiß vor und misst Leitung durch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de-DE" sz="1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86544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8881AB2-8681-F59C-F817-0A1DECF04E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Komplexer Ausbau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6737136-26F0-576E-96E2-E801B1DEF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Mehrfamilienhaus</a:t>
            </a:r>
            <a:endParaRPr lang="de-DE" sz="2133" dirty="0"/>
          </a:p>
        </p:txBody>
      </p:sp>
      <p:sp>
        <p:nvSpPr>
          <p:cNvPr id="1147" name="Rechteck 1146">
            <a:extLst>
              <a:ext uri="{FF2B5EF4-FFF2-40B4-BE49-F238E27FC236}">
                <a16:creationId xmlns:a16="http://schemas.microsoft.com/office/drawing/2014/main" id="{5B14ADB0-42EC-0D8B-EFC7-A3F6A259249A}"/>
              </a:ext>
            </a:extLst>
          </p:cNvPr>
          <p:cNvSpPr/>
          <p:nvPr/>
        </p:nvSpPr>
        <p:spPr>
          <a:xfrm>
            <a:off x="7440149" y="2507026"/>
            <a:ext cx="2592288" cy="332224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noFill/>
            </a:endParaRPr>
          </a:p>
        </p:txBody>
      </p:sp>
      <p:sp>
        <p:nvSpPr>
          <p:cNvPr id="1148" name="Gleichschenkliges Dreieck 1147">
            <a:extLst>
              <a:ext uri="{FF2B5EF4-FFF2-40B4-BE49-F238E27FC236}">
                <a16:creationId xmlns:a16="http://schemas.microsoft.com/office/drawing/2014/main" id="{F830D6E1-1A73-2CED-E383-ADA3B32A38D0}"/>
              </a:ext>
            </a:extLst>
          </p:cNvPr>
          <p:cNvSpPr/>
          <p:nvPr/>
        </p:nvSpPr>
        <p:spPr>
          <a:xfrm>
            <a:off x="7245797" y="1258887"/>
            <a:ext cx="2976331" cy="124813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cxnSp>
        <p:nvCxnSpPr>
          <p:cNvPr id="1150" name="Gerader Verbinder 1149">
            <a:extLst>
              <a:ext uri="{FF2B5EF4-FFF2-40B4-BE49-F238E27FC236}">
                <a16:creationId xmlns:a16="http://schemas.microsoft.com/office/drawing/2014/main" id="{77043AD1-8545-F1A3-B6A5-6533CE73E322}"/>
              </a:ext>
            </a:extLst>
          </p:cNvPr>
          <p:cNvCxnSpPr/>
          <p:nvPr/>
        </p:nvCxnSpPr>
        <p:spPr>
          <a:xfrm>
            <a:off x="4943872" y="5061181"/>
            <a:ext cx="5088565" cy="0"/>
          </a:xfrm>
          <a:prstGeom prst="line">
            <a:avLst/>
          </a:prstGeom>
          <a:ln>
            <a:solidFill>
              <a:srgbClr val="5249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Gerader Verbinder 1023">
            <a:extLst>
              <a:ext uri="{FF2B5EF4-FFF2-40B4-BE49-F238E27FC236}">
                <a16:creationId xmlns:a16="http://schemas.microsoft.com/office/drawing/2014/main" id="{F9E69C9A-F790-4E87-9AB0-BC9C483B694E}"/>
              </a:ext>
            </a:extLst>
          </p:cNvPr>
          <p:cNvCxnSpPr>
            <a:cxnSpLocks/>
            <a:stCxn id="1148" idx="3"/>
          </p:cNvCxnSpPr>
          <p:nvPr/>
        </p:nvCxnSpPr>
        <p:spPr>
          <a:xfrm>
            <a:off x="8733963" y="2507025"/>
            <a:ext cx="0" cy="255789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" name="Gerader Verbinder 1025">
            <a:extLst>
              <a:ext uri="{FF2B5EF4-FFF2-40B4-BE49-F238E27FC236}">
                <a16:creationId xmlns:a16="http://schemas.microsoft.com/office/drawing/2014/main" id="{51DE59F6-91D9-3B38-A616-29870B05A191}"/>
              </a:ext>
            </a:extLst>
          </p:cNvPr>
          <p:cNvCxnSpPr/>
          <p:nvPr/>
        </p:nvCxnSpPr>
        <p:spPr>
          <a:xfrm>
            <a:off x="7440149" y="4293096"/>
            <a:ext cx="2592288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Gerader Verbinder 1027">
            <a:extLst>
              <a:ext uri="{FF2B5EF4-FFF2-40B4-BE49-F238E27FC236}">
                <a16:creationId xmlns:a16="http://schemas.microsoft.com/office/drawing/2014/main" id="{E8324C7E-4170-C7D2-7E2C-46EB61E92939}"/>
              </a:ext>
            </a:extLst>
          </p:cNvPr>
          <p:cNvCxnSpPr>
            <a:cxnSpLocks/>
          </p:cNvCxnSpPr>
          <p:nvPr/>
        </p:nvCxnSpPr>
        <p:spPr>
          <a:xfrm>
            <a:off x="4943872" y="5471320"/>
            <a:ext cx="2496277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Gerader Verbinder 1031">
            <a:extLst>
              <a:ext uri="{FF2B5EF4-FFF2-40B4-BE49-F238E27FC236}">
                <a16:creationId xmlns:a16="http://schemas.microsoft.com/office/drawing/2014/main" id="{120058D0-44B5-BBEF-7273-4638EAAEBC26}"/>
              </a:ext>
            </a:extLst>
          </p:cNvPr>
          <p:cNvCxnSpPr>
            <a:cxnSpLocks/>
          </p:cNvCxnSpPr>
          <p:nvPr/>
        </p:nvCxnSpPr>
        <p:spPr>
          <a:xfrm flipH="1">
            <a:off x="4943872" y="5526303"/>
            <a:ext cx="2496277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2" name="Flussdiagramm: Alternativer Prozess 1041">
            <a:extLst>
              <a:ext uri="{FF2B5EF4-FFF2-40B4-BE49-F238E27FC236}">
                <a16:creationId xmlns:a16="http://schemas.microsoft.com/office/drawing/2014/main" id="{DDD120D6-6E82-1C4A-5A40-8502DE61C86A}"/>
              </a:ext>
            </a:extLst>
          </p:cNvPr>
          <p:cNvSpPr/>
          <p:nvPr/>
        </p:nvSpPr>
        <p:spPr>
          <a:xfrm>
            <a:off x="7470581" y="5340583"/>
            <a:ext cx="161591" cy="246380"/>
          </a:xfrm>
          <a:prstGeom prst="flowChartAlternateProcess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cxnSp>
        <p:nvCxnSpPr>
          <p:cNvPr id="1062" name="Gerader Verbinder 1061">
            <a:extLst>
              <a:ext uri="{FF2B5EF4-FFF2-40B4-BE49-F238E27FC236}">
                <a16:creationId xmlns:a16="http://schemas.microsoft.com/office/drawing/2014/main" id="{F687A422-045E-57FD-0A34-E1448196698C}"/>
              </a:ext>
            </a:extLst>
          </p:cNvPr>
          <p:cNvCxnSpPr/>
          <p:nvPr/>
        </p:nvCxnSpPr>
        <p:spPr>
          <a:xfrm flipH="1">
            <a:off x="7056107" y="5117759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3" name="Gerader Verbinder 1062">
            <a:extLst>
              <a:ext uri="{FF2B5EF4-FFF2-40B4-BE49-F238E27FC236}">
                <a16:creationId xmlns:a16="http://schemas.microsoft.com/office/drawing/2014/main" id="{472D7ABA-D07F-9605-0281-9EB09BCB8F06}"/>
              </a:ext>
            </a:extLst>
          </p:cNvPr>
          <p:cNvCxnSpPr/>
          <p:nvPr/>
        </p:nvCxnSpPr>
        <p:spPr>
          <a:xfrm flipH="1">
            <a:off x="6654839" y="5110988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Gerader Verbinder 1063">
            <a:extLst>
              <a:ext uri="{FF2B5EF4-FFF2-40B4-BE49-F238E27FC236}">
                <a16:creationId xmlns:a16="http://schemas.microsoft.com/office/drawing/2014/main" id="{72F9BF8C-651C-30BA-E258-3FD96EE24033}"/>
              </a:ext>
            </a:extLst>
          </p:cNvPr>
          <p:cNvCxnSpPr/>
          <p:nvPr/>
        </p:nvCxnSpPr>
        <p:spPr>
          <a:xfrm flipH="1">
            <a:off x="6238184" y="5103057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Gerader Verbinder 1064">
            <a:extLst>
              <a:ext uri="{FF2B5EF4-FFF2-40B4-BE49-F238E27FC236}">
                <a16:creationId xmlns:a16="http://schemas.microsoft.com/office/drawing/2014/main" id="{6C33AFC7-91DD-B042-0762-54CEE9137F1A}"/>
              </a:ext>
            </a:extLst>
          </p:cNvPr>
          <p:cNvCxnSpPr/>
          <p:nvPr/>
        </p:nvCxnSpPr>
        <p:spPr>
          <a:xfrm flipH="1">
            <a:off x="5819300" y="5103057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Gerader Verbinder 1065">
            <a:extLst>
              <a:ext uri="{FF2B5EF4-FFF2-40B4-BE49-F238E27FC236}">
                <a16:creationId xmlns:a16="http://schemas.microsoft.com/office/drawing/2014/main" id="{A6EF2733-84A3-E162-01ED-DE546963F54E}"/>
              </a:ext>
            </a:extLst>
          </p:cNvPr>
          <p:cNvCxnSpPr/>
          <p:nvPr/>
        </p:nvCxnSpPr>
        <p:spPr>
          <a:xfrm flipH="1">
            <a:off x="5388455" y="5106529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Gerader Verbinder 1066">
            <a:extLst>
              <a:ext uri="{FF2B5EF4-FFF2-40B4-BE49-F238E27FC236}">
                <a16:creationId xmlns:a16="http://schemas.microsoft.com/office/drawing/2014/main" id="{ECC575BB-6534-8299-A5C1-E3C060856A03}"/>
              </a:ext>
            </a:extLst>
          </p:cNvPr>
          <p:cNvCxnSpPr/>
          <p:nvPr/>
        </p:nvCxnSpPr>
        <p:spPr>
          <a:xfrm flipH="1">
            <a:off x="7033928" y="5606443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Gerader Verbinder 1067">
            <a:extLst>
              <a:ext uri="{FF2B5EF4-FFF2-40B4-BE49-F238E27FC236}">
                <a16:creationId xmlns:a16="http://schemas.microsoft.com/office/drawing/2014/main" id="{A5FC9AA5-11FE-F560-489E-F9C4926073C1}"/>
              </a:ext>
            </a:extLst>
          </p:cNvPr>
          <p:cNvCxnSpPr/>
          <p:nvPr/>
        </p:nvCxnSpPr>
        <p:spPr>
          <a:xfrm flipH="1">
            <a:off x="6655409" y="5601792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9" name="Gerader Verbinder 1068">
            <a:extLst>
              <a:ext uri="{FF2B5EF4-FFF2-40B4-BE49-F238E27FC236}">
                <a16:creationId xmlns:a16="http://schemas.microsoft.com/office/drawing/2014/main" id="{FE7A7C00-0942-AC0D-7AD6-9A9A29A9BE91}"/>
              </a:ext>
            </a:extLst>
          </p:cNvPr>
          <p:cNvCxnSpPr/>
          <p:nvPr/>
        </p:nvCxnSpPr>
        <p:spPr>
          <a:xfrm flipH="1">
            <a:off x="6234855" y="5605281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0" name="Gerader Verbinder 1069">
            <a:extLst>
              <a:ext uri="{FF2B5EF4-FFF2-40B4-BE49-F238E27FC236}">
                <a16:creationId xmlns:a16="http://schemas.microsoft.com/office/drawing/2014/main" id="{675348A8-977B-F13B-CA4C-CEAE43CF4719}"/>
              </a:ext>
            </a:extLst>
          </p:cNvPr>
          <p:cNvCxnSpPr/>
          <p:nvPr/>
        </p:nvCxnSpPr>
        <p:spPr>
          <a:xfrm flipH="1">
            <a:off x="5813131" y="5605281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1" name="Gerader Verbinder 1070">
            <a:extLst>
              <a:ext uri="{FF2B5EF4-FFF2-40B4-BE49-F238E27FC236}">
                <a16:creationId xmlns:a16="http://schemas.microsoft.com/office/drawing/2014/main" id="{4A69E2A9-0DA8-2C6E-ED8F-52FB839E5435}"/>
              </a:ext>
            </a:extLst>
          </p:cNvPr>
          <p:cNvCxnSpPr/>
          <p:nvPr/>
        </p:nvCxnSpPr>
        <p:spPr>
          <a:xfrm flipH="1">
            <a:off x="5407911" y="5613759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3" name="Gerader Verbinder 1072">
            <a:extLst>
              <a:ext uri="{FF2B5EF4-FFF2-40B4-BE49-F238E27FC236}">
                <a16:creationId xmlns:a16="http://schemas.microsoft.com/office/drawing/2014/main" id="{23BD1BD3-AAE8-C756-B17C-FD5473DCE140}"/>
              </a:ext>
            </a:extLst>
          </p:cNvPr>
          <p:cNvCxnSpPr/>
          <p:nvPr/>
        </p:nvCxnSpPr>
        <p:spPr>
          <a:xfrm flipH="1">
            <a:off x="4995800" y="5117759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5" name="Gerader Verbinder 1074">
            <a:extLst>
              <a:ext uri="{FF2B5EF4-FFF2-40B4-BE49-F238E27FC236}">
                <a16:creationId xmlns:a16="http://schemas.microsoft.com/office/drawing/2014/main" id="{DD46566D-01A6-418C-5990-0828F047357B}"/>
              </a:ext>
            </a:extLst>
          </p:cNvPr>
          <p:cNvCxnSpPr/>
          <p:nvPr/>
        </p:nvCxnSpPr>
        <p:spPr>
          <a:xfrm flipH="1">
            <a:off x="4945151" y="5612847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8" name="Gerader Verbinder 1087">
            <a:extLst>
              <a:ext uri="{FF2B5EF4-FFF2-40B4-BE49-F238E27FC236}">
                <a16:creationId xmlns:a16="http://schemas.microsoft.com/office/drawing/2014/main" id="{310D8087-8E73-A797-9645-C51554028B10}"/>
              </a:ext>
            </a:extLst>
          </p:cNvPr>
          <p:cNvCxnSpPr/>
          <p:nvPr/>
        </p:nvCxnSpPr>
        <p:spPr>
          <a:xfrm flipH="1">
            <a:off x="9842004" y="5973111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0" name="Gerader Verbinder 1089">
            <a:extLst>
              <a:ext uri="{FF2B5EF4-FFF2-40B4-BE49-F238E27FC236}">
                <a16:creationId xmlns:a16="http://schemas.microsoft.com/office/drawing/2014/main" id="{9A7F6880-0752-A293-B633-29C9CE40F8A9}"/>
              </a:ext>
            </a:extLst>
          </p:cNvPr>
          <p:cNvCxnSpPr/>
          <p:nvPr/>
        </p:nvCxnSpPr>
        <p:spPr>
          <a:xfrm flipH="1">
            <a:off x="9534031" y="5968008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1" name="Gerader Verbinder 1090">
            <a:extLst>
              <a:ext uri="{FF2B5EF4-FFF2-40B4-BE49-F238E27FC236}">
                <a16:creationId xmlns:a16="http://schemas.microsoft.com/office/drawing/2014/main" id="{D3C01F11-D367-1763-BFAD-6F995DABD54B}"/>
              </a:ext>
            </a:extLst>
          </p:cNvPr>
          <p:cNvCxnSpPr/>
          <p:nvPr/>
        </p:nvCxnSpPr>
        <p:spPr>
          <a:xfrm flipH="1">
            <a:off x="9226057" y="5972049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Gerader Verbinder 1107">
            <a:extLst>
              <a:ext uri="{FF2B5EF4-FFF2-40B4-BE49-F238E27FC236}">
                <a16:creationId xmlns:a16="http://schemas.microsoft.com/office/drawing/2014/main" id="{DA723EA1-A273-9CB6-562C-2FD6CDE18519}"/>
              </a:ext>
            </a:extLst>
          </p:cNvPr>
          <p:cNvCxnSpPr/>
          <p:nvPr/>
        </p:nvCxnSpPr>
        <p:spPr>
          <a:xfrm flipH="1">
            <a:off x="8920545" y="5968008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Gerader Verbinder 1109">
            <a:extLst>
              <a:ext uri="{FF2B5EF4-FFF2-40B4-BE49-F238E27FC236}">
                <a16:creationId xmlns:a16="http://schemas.microsoft.com/office/drawing/2014/main" id="{27CCD3BC-9868-1F3E-3630-15762FA89C9B}"/>
              </a:ext>
            </a:extLst>
          </p:cNvPr>
          <p:cNvCxnSpPr/>
          <p:nvPr/>
        </p:nvCxnSpPr>
        <p:spPr>
          <a:xfrm flipH="1">
            <a:off x="8595092" y="5979460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1" name="Gerader Verbinder 1110">
            <a:extLst>
              <a:ext uri="{FF2B5EF4-FFF2-40B4-BE49-F238E27FC236}">
                <a16:creationId xmlns:a16="http://schemas.microsoft.com/office/drawing/2014/main" id="{C306A371-1EB1-6E3A-CC55-DFA1F6CE41ED}"/>
              </a:ext>
            </a:extLst>
          </p:cNvPr>
          <p:cNvCxnSpPr/>
          <p:nvPr/>
        </p:nvCxnSpPr>
        <p:spPr>
          <a:xfrm flipH="1">
            <a:off x="8258727" y="5978493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2" name="Gerader Verbinder 1111">
            <a:extLst>
              <a:ext uri="{FF2B5EF4-FFF2-40B4-BE49-F238E27FC236}">
                <a16:creationId xmlns:a16="http://schemas.microsoft.com/office/drawing/2014/main" id="{0002B345-9F88-198A-BA54-0FFC02C9A2F4}"/>
              </a:ext>
            </a:extLst>
          </p:cNvPr>
          <p:cNvCxnSpPr/>
          <p:nvPr/>
        </p:nvCxnSpPr>
        <p:spPr>
          <a:xfrm flipH="1">
            <a:off x="7926211" y="5978419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3" name="Gerader Verbinder 1112">
            <a:extLst>
              <a:ext uri="{FF2B5EF4-FFF2-40B4-BE49-F238E27FC236}">
                <a16:creationId xmlns:a16="http://schemas.microsoft.com/office/drawing/2014/main" id="{3AB4D393-2592-52F4-5C8F-26B6858DA44B}"/>
              </a:ext>
            </a:extLst>
          </p:cNvPr>
          <p:cNvCxnSpPr/>
          <p:nvPr/>
        </p:nvCxnSpPr>
        <p:spPr>
          <a:xfrm flipH="1">
            <a:off x="7568109" y="5972229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Gerader Verbinder 1114">
            <a:extLst>
              <a:ext uri="{FF2B5EF4-FFF2-40B4-BE49-F238E27FC236}">
                <a16:creationId xmlns:a16="http://schemas.microsoft.com/office/drawing/2014/main" id="{18EA6B28-DCD4-6FFE-4793-CB8EF9A1976C}"/>
              </a:ext>
            </a:extLst>
          </p:cNvPr>
          <p:cNvCxnSpPr/>
          <p:nvPr/>
        </p:nvCxnSpPr>
        <p:spPr>
          <a:xfrm flipH="1">
            <a:off x="7208992" y="5978248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Gerader Verbinder 1115">
            <a:extLst>
              <a:ext uri="{FF2B5EF4-FFF2-40B4-BE49-F238E27FC236}">
                <a16:creationId xmlns:a16="http://schemas.microsoft.com/office/drawing/2014/main" id="{EE481913-1AE6-2308-A850-B0D157CAB9CA}"/>
              </a:ext>
            </a:extLst>
          </p:cNvPr>
          <p:cNvCxnSpPr/>
          <p:nvPr/>
        </p:nvCxnSpPr>
        <p:spPr>
          <a:xfrm flipH="1">
            <a:off x="6869563" y="5960713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7" name="Gerader Verbinder 1116">
            <a:extLst>
              <a:ext uri="{FF2B5EF4-FFF2-40B4-BE49-F238E27FC236}">
                <a16:creationId xmlns:a16="http://schemas.microsoft.com/office/drawing/2014/main" id="{7F9121EE-9C21-FCA4-2029-21294AB78308}"/>
              </a:ext>
            </a:extLst>
          </p:cNvPr>
          <p:cNvCxnSpPr/>
          <p:nvPr/>
        </p:nvCxnSpPr>
        <p:spPr>
          <a:xfrm flipH="1">
            <a:off x="6450801" y="5972049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8" name="Gerader Verbinder 1117">
            <a:extLst>
              <a:ext uri="{FF2B5EF4-FFF2-40B4-BE49-F238E27FC236}">
                <a16:creationId xmlns:a16="http://schemas.microsoft.com/office/drawing/2014/main" id="{8CF9BD28-614A-467F-85A4-18D01AC6F0C2}"/>
              </a:ext>
            </a:extLst>
          </p:cNvPr>
          <p:cNvCxnSpPr/>
          <p:nvPr/>
        </p:nvCxnSpPr>
        <p:spPr>
          <a:xfrm flipH="1">
            <a:off x="6032040" y="5977664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Gerader Verbinder 1151">
            <a:extLst>
              <a:ext uri="{FF2B5EF4-FFF2-40B4-BE49-F238E27FC236}">
                <a16:creationId xmlns:a16="http://schemas.microsoft.com/office/drawing/2014/main" id="{B0EA1D7C-3DAA-C865-282C-4B0EF97E3806}"/>
              </a:ext>
            </a:extLst>
          </p:cNvPr>
          <p:cNvCxnSpPr/>
          <p:nvPr/>
        </p:nvCxnSpPr>
        <p:spPr>
          <a:xfrm flipH="1">
            <a:off x="5640820" y="5968008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Gerader Verbinder 1152">
            <a:extLst>
              <a:ext uri="{FF2B5EF4-FFF2-40B4-BE49-F238E27FC236}">
                <a16:creationId xmlns:a16="http://schemas.microsoft.com/office/drawing/2014/main" id="{1AAC902A-FFF8-C40C-C19E-EAC50311C217}"/>
              </a:ext>
            </a:extLst>
          </p:cNvPr>
          <p:cNvCxnSpPr/>
          <p:nvPr/>
        </p:nvCxnSpPr>
        <p:spPr>
          <a:xfrm flipH="1">
            <a:off x="5244439" y="5968008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4" name="Gerader Verbinder 1153">
            <a:extLst>
              <a:ext uri="{FF2B5EF4-FFF2-40B4-BE49-F238E27FC236}">
                <a16:creationId xmlns:a16="http://schemas.microsoft.com/office/drawing/2014/main" id="{549A6059-7BCF-9FAB-B3D6-B050CD4669D0}"/>
              </a:ext>
            </a:extLst>
          </p:cNvPr>
          <p:cNvCxnSpPr/>
          <p:nvPr/>
        </p:nvCxnSpPr>
        <p:spPr>
          <a:xfrm flipH="1">
            <a:off x="4853085" y="5968645"/>
            <a:ext cx="288032" cy="222824"/>
          </a:xfrm>
          <a:prstGeom prst="line">
            <a:avLst/>
          </a:prstGeom>
          <a:ln w="31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Verbinder: gewinkelt 8">
            <a:extLst>
              <a:ext uri="{FF2B5EF4-FFF2-40B4-BE49-F238E27FC236}">
                <a16:creationId xmlns:a16="http://schemas.microsoft.com/office/drawing/2014/main" id="{7C0920ED-E742-107A-A03D-8CACC60DCEE7}"/>
              </a:ext>
            </a:extLst>
          </p:cNvPr>
          <p:cNvCxnSpPr>
            <a:cxnSpLocks/>
          </p:cNvCxnSpPr>
          <p:nvPr/>
        </p:nvCxnSpPr>
        <p:spPr>
          <a:xfrm flipV="1">
            <a:off x="7618840" y="5141262"/>
            <a:ext cx="1128381" cy="431551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ussdiagramm: Alternativer Prozess 17">
            <a:extLst>
              <a:ext uri="{FF2B5EF4-FFF2-40B4-BE49-F238E27FC236}">
                <a16:creationId xmlns:a16="http://schemas.microsoft.com/office/drawing/2014/main" id="{A6EFCB82-29F8-A414-BD67-6B0F22BB5FE5}"/>
              </a:ext>
            </a:extLst>
          </p:cNvPr>
          <p:cNvSpPr/>
          <p:nvPr/>
        </p:nvSpPr>
        <p:spPr>
          <a:xfrm>
            <a:off x="8384600" y="4453397"/>
            <a:ext cx="96011" cy="11454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C4C5B34-C7C4-7E26-A311-A347B2F93586}"/>
              </a:ext>
            </a:extLst>
          </p:cNvPr>
          <p:cNvSpPr txBox="1"/>
          <p:nvPr/>
        </p:nvSpPr>
        <p:spPr>
          <a:xfrm>
            <a:off x="8165215" y="5179489"/>
            <a:ext cx="4298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 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AC18009B-7C0B-5E52-A058-2F6D9AD25B9A}"/>
              </a:ext>
            </a:extLst>
          </p:cNvPr>
          <p:cNvCxnSpPr/>
          <p:nvPr/>
        </p:nvCxnSpPr>
        <p:spPr>
          <a:xfrm>
            <a:off x="7440149" y="3429000"/>
            <a:ext cx="2592288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ussdiagramm: Alternativer Prozess 7">
            <a:extLst>
              <a:ext uri="{FF2B5EF4-FFF2-40B4-BE49-F238E27FC236}">
                <a16:creationId xmlns:a16="http://schemas.microsoft.com/office/drawing/2014/main" id="{B8454E49-F2CE-1913-1F6E-D553F4261477}"/>
              </a:ext>
            </a:extLst>
          </p:cNvPr>
          <p:cNvSpPr/>
          <p:nvPr/>
        </p:nvSpPr>
        <p:spPr>
          <a:xfrm>
            <a:off x="8967329" y="3884170"/>
            <a:ext cx="96011" cy="11454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0" name="Flussdiagramm: Alternativer Prozess 9">
            <a:extLst>
              <a:ext uri="{FF2B5EF4-FFF2-40B4-BE49-F238E27FC236}">
                <a16:creationId xmlns:a16="http://schemas.microsoft.com/office/drawing/2014/main" id="{F34A4EB2-B089-3752-0270-BBE94B8E3A5F}"/>
              </a:ext>
            </a:extLst>
          </p:cNvPr>
          <p:cNvSpPr/>
          <p:nvPr/>
        </p:nvSpPr>
        <p:spPr>
          <a:xfrm>
            <a:off x="8384600" y="3878231"/>
            <a:ext cx="96011" cy="11454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Flussdiagramm: Alternativer Prozess 10">
            <a:extLst>
              <a:ext uri="{FF2B5EF4-FFF2-40B4-BE49-F238E27FC236}">
                <a16:creationId xmlns:a16="http://schemas.microsoft.com/office/drawing/2014/main" id="{53F26BCD-AD6F-163D-BB7D-46A020035262}"/>
              </a:ext>
            </a:extLst>
          </p:cNvPr>
          <p:cNvSpPr/>
          <p:nvPr/>
        </p:nvSpPr>
        <p:spPr>
          <a:xfrm>
            <a:off x="9867079" y="4479279"/>
            <a:ext cx="96011" cy="11454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Flussdiagramm: Alternativer Prozess 12">
            <a:extLst>
              <a:ext uri="{FF2B5EF4-FFF2-40B4-BE49-F238E27FC236}">
                <a16:creationId xmlns:a16="http://schemas.microsoft.com/office/drawing/2014/main" id="{BB3B0FD0-89D5-40A2-8DD4-65C132DE4386}"/>
              </a:ext>
            </a:extLst>
          </p:cNvPr>
          <p:cNvSpPr/>
          <p:nvPr/>
        </p:nvSpPr>
        <p:spPr>
          <a:xfrm>
            <a:off x="7505237" y="2908875"/>
            <a:ext cx="96011" cy="11454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4" name="Flussdiagramm: Alternativer Prozess 13">
            <a:extLst>
              <a:ext uri="{FF2B5EF4-FFF2-40B4-BE49-F238E27FC236}">
                <a16:creationId xmlns:a16="http://schemas.microsoft.com/office/drawing/2014/main" id="{9C0913D0-FD55-A815-C2B9-5C3A53D545B0}"/>
              </a:ext>
            </a:extLst>
          </p:cNvPr>
          <p:cNvSpPr/>
          <p:nvPr/>
        </p:nvSpPr>
        <p:spPr>
          <a:xfrm>
            <a:off x="9839137" y="2972526"/>
            <a:ext cx="96011" cy="11454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7DDE785F-F174-6B99-199C-2CC64A4187FE}"/>
              </a:ext>
            </a:extLst>
          </p:cNvPr>
          <p:cNvCxnSpPr>
            <a:cxnSpLocks/>
          </p:cNvCxnSpPr>
          <p:nvPr/>
        </p:nvCxnSpPr>
        <p:spPr>
          <a:xfrm flipV="1">
            <a:off x="8688288" y="3935501"/>
            <a:ext cx="0" cy="1029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AD3E79BD-9D7B-4181-6210-A9E53EFBC3D5}"/>
              </a:ext>
            </a:extLst>
          </p:cNvPr>
          <p:cNvCxnSpPr>
            <a:cxnSpLocks/>
          </p:cNvCxnSpPr>
          <p:nvPr/>
        </p:nvCxnSpPr>
        <p:spPr>
          <a:xfrm>
            <a:off x="9678047" y="3332989"/>
            <a:ext cx="209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BAC3FEEB-DAB8-3DA6-4164-0FCEF6D35EB0}"/>
              </a:ext>
            </a:extLst>
          </p:cNvPr>
          <p:cNvCxnSpPr>
            <a:cxnSpLocks/>
          </p:cNvCxnSpPr>
          <p:nvPr/>
        </p:nvCxnSpPr>
        <p:spPr>
          <a:xfrm>
            <a:off x="8733963" y="5143935"/>
            <a:ext cx="1189984" cy="4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7F0AC031-D9BF-17EB-ADD4-74F064A6D11E}"/>
              </a:ext>
            </a:extLst>
          </p:cNvPr>
          <p:cNvCxnSpPr>
            <a:stCxn id="14" idx="2"/>
          </p:cNvCxnSpPr>
          <p:nvPr/>
        </p:nvCxnSpPr>
        <p:spPr>
          <a:xfrm>
            <a:off x="9887143" y="3087066"/>
            <a:ext cx="0" cy="252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2" name="Gerader Verbinder 1121">
            <a:extLst>
              <a:ext uri="{FF2B5EF4-FFF2-40B4-BE49-F238E27FC236}">
                <a16:creationId xmlns:a16="http://schemas.microsoft.com/office/drawing/2014/main" id="{FE89CA96-794E-9D47-160C-DF5F9723487D}"/>
              </a:ext>
            </a:extLst>
          </p:cNvPr>
          <p:cNvCxnSpPr>
            <a:cxnSpLocks/>
            <a:stCxn id="13" idx="2"/>
            <a:endCxn id="1042" idx="0"/>
          </p:cNvCxnSpPr>
          <p:nvPr/>
        </p:nvCxnSpPr>
        <p:spPr>
          <a:xfrm flipH="1">
            <a:off x="7551376" y="3023415"/>
            <a:ext cx="1867" cy="2317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Gerader Verbinder 1127">
            <a:extLst>
              <a:ext uri="{FF2B5EF4-FFF2-40B4-BE49-F238E27FC236}">
                <a16:creationId xmlns:a16="http://schemas.microsoft.com/office/drawing/2014/main" id="{077BF041-900D-C61C-E758-FF722A974065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8480611" y="3928143"/>
            <a:ext cx="207677" cy="7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Gerader Verbinder 1129">
            <a:extLst>
              <a:ext uri="{FF2B5EF4-FFF2-40B4-BE49-F238E27FC236}">
                <a16:creationId xmlns:a16="http://schemas.microsoft.com/office/drawing/2014/main" id="{0950D678-2DEA-158B-1297-65AD7E1383AE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9915085" y="4593819"/>
            <a:ext cx="8863" cy="557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" name="Gerader Verbinder 1131">
            <a:extLst>
              <a:ext uri="{FF2B5EF4-FFF2-40B4-BE49-F238E27FC236}">
                <a16:creationId xmlns:a16="http://schemas.microsoft.com/office/drawing/2014/main" id="{A973FA8A-7AEC-D0B1-1FBC-3CAE63D7BD44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8065424" y="4506211"/>
            <a:ext cx="319176" cy="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6" name="Textfeld 1135">
            <a:extLst>
              <a:ext uri="{FF2B5EF4-FFF2-40B4-BE49-F238E27FC236}">
                <a16:creationId xmlns:a16="http://schemas.microsoft.com/office/drawing/2014/main" id="{0F7ED373-93A2-4280-E487-83F4865065DC}"/>
              </a:ext>
            </a:extLst>
          </p:cNvPr>
          <p:cNvSpPr txBox="1"/>
          <p:nvPr/>
        </p:nvSpPr>
        <p:spPr>
          <a:xfrm>
            <a:off x="5529357" y="5541235"/>
            <a:ext cx="1814783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800" dirty="0" err="1"/>
              <a:t>Speedpipe</a:t>
            </a:r>
            <a:r>
              <a:rPr lang="de-DE" sz="800" dirty="0"/>
              <a:t> mit LWL – 12 Fasern</a:t>
            </a:r>
          </a:p>
        </p:txBody>
      </p:sp>
      <p:pic>
        <p:nvPicPr>
          <p:cNvPr id="1141" name="Grafik 1140" descr="Sonnenblumen Silhouette">
            <a:extLst>
              <a:ext uri="{FF2B5EF4-FFF2-40B4-BE49-F238E27FC236}">
                <a16:creationId xmlns:a16="http://schemas.microsoft.com/office/drawing/2014/main" id="{F848AB37-FB97-4F98-0CAB-FD31F7850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3927" y="4762179"/>
            <a:ext cx="301024" cy="301024"/>
          </a:xfrm>
          <a:prstGeom prst="rect">
            <a:avLst/>
          </a:prstGeom>
        </p:spPr>
      </p:pic>
      <p:cxnSp>
        <p:nvCxnSpPr>
          <p:cNvPr id="1142" name="Gerade Verbindung mit Pfeil 1141">
            <a:extLst>
              <a:ext uri="{FF2B5EF4-FFF2-40B4-BE49-F238E27FC236}">
                <a16:creationId xmlns:a16="http://schemas.microsoft.com/office/drawing/2014/main" id="{03556110-10AF-7658-90FE-8201226D673F}"/>
              </a:ext>
            </a:extLst>
          </p:cNvPr>
          <p:cNvCxnSpPr>
            <a:cxnSpLocks/>
          </p:cNvCxnSpPr>
          <p:nvPr/>
        </p:nvCxnSpPr>
        <p:spPr>
          <a:xfrm>
            <a:off x="7712126" y="5633669"/>
            <a:ext cx="294521" cy="55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4" name="Textfeld 1143">
            <a:extLst>
              <a:ext uri="{FF2B5EF4-FFF2-40B4-BE49-F238E27FC236}">
                <a16:creationId xmlns:a16="http://schemas.microsoft.com/office/drawing/2014/main" id="{EA07AC7A-E72F-19EA-102B-EEBB9B4FBA47}"/>
              </a:ext>
            </a:extLst>
          </p:cNvPr>
          <p:cNvSpPr txBox="1"/>
          <p:nvPr/>
        </p:nvSpPr>
        <p:spPr>
          <a:xfrm>
            <a:off x="7945113" y="5586780"/>
            <a:ext cx="45571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>
                <a:latin typeface="Calibri" panose="020F0502020204030204" pitchFamily="34" charset="0"/>
                <a:cs typeface="Calibri" panose="020F0502020204030204" pitchFamily="34" charset="0"/>
              </a:rPr>
              <a:t>BEP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118DA40C-7A75-4708-7379-139DA96A9A0F}"/>
              </a:ext>
            </a:extLst>
          </p:cNvPr>
          <p:cNvCxnSpPr>
            <a:cxnSpLocks/>
          </p:cNvCxnSpPr>
          <p:nvPr/>
        </p:nvCxnSpPr>
        <p:spPr>
          <a:xfrm flipV="1">
            <a:off x="7632171" y="5357038"/>
            <a:ext cx="43805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92BF39BC-EA8C-182F-73ED-5A68C3EFAD39}"/>
              </a:ext>
            </a:extLst>
          </p:cNvPr>
          <p:cNvCxnSpPr>
            <a:cxnSpLocks/>
          </p:cNvCxnSpPr>
          <p:nvPr/>
        </p:nvCxnSpPr>
        <p:spPr>
          <a:xfrm>
            <a:off x="8070227" y="4506211"/>
            <a:ext cx="0" cy="850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Gerader Verbinder 1136">
            <a:extLst>
              <a:ext uri="{FF2B5EF4-FFF2-40B4-BE49-F238E27FC236}">
                <a16:creationId xmlns:a16="http://schemas.microsoft.com/office/drawing/2014/main" id="{99A379D3-408A-7D41-D827-9B47AF95E1DA}"/>
              </a:ext>
            </a:extLst>
          </p:cNvPr>
          <p:cNvCxnSpPr>
            <a:cxnSpLocks/>
          </p:cNvCxnSpPr>
          <p:nvPr/>
        </p:nvCxnSpPr>
        <p:spPr>
          <a:xfrm>
            <a:off x="7632171" y="5526303"/>
            <a:ext cx="533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6" name="Gerader Verbinder 1155">
            <a:extLst>
              <a:ext uri="{FF2B5EF4-FFF2-40B4-BE49-F238E27FC236}">
                <a16:creationId xmlns:a16="http://schemas.microsoft.com/office/drawing/2014/main" id="{FD50EABD-E0C7-FCAC-39CB-A9E40CEB9F71}"/>
              </a:ext>
            </a:extLst>
          </p:cNvPr>
          <p:cNvCxnSpPr/>
          <p:nvPr/>
        </p:nvCxnSpPr>
        <p:spPr>
          <a:xfrm>
            <a:off x="8165215" y="5117759"/>
            <a:ext cx="0" cy="408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Gerader Verbinder 1157">
            <a:extLst>
              <a:ext uri="{FF2B5EF4-FFF2-40B4-BE49-F238E27FC236}">
                <a16:creationId xmlns:a16="http://schemas.microsoft.com/office/drawing/2014/main" id="{3C89216A-4FC2-1ED1-5A3D-96C00EF652B2}"/>
              </a:ext>
            </a:extLst>
          </p:cNvPr>
          <p:cNvCxnSpPr/>
          <p:nvPr/>
        </p:nvCxnSpPr>
        <p:spPr>
          <a:xfrm>
            <a:off x="8165215" y="5117759"/>
            <a:ext cx="1512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0" name="Gerader Verbinder 1159">
            <a:extLst>
              <a:ext uri="{FF2B5EF4-FFF2-40B4-BE49-F238E27FC236}">
                <a16:creationId xmlns:a16="http://schemas.microsoft.com/office/drawing/2014/main" id="{FD121CF1-038B-AE53-0BF2-C5E6A9C4A02B}"/>
              </a:ext>
            </a:extLst>
          </p:cNvPr>
          <p:cNvCxnSpPr/>
          <p:nvPr/>
        </p:nvCxnSpPr>
        <p:spPr>
          <a:xfrm>
            <a:off x="9678047" y="3332990"/>
            <a:ext cx="0" cy="1784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3" name="Gerader Verbinder 1162">
            <a:extLst>
              <a:ext uri="{FF2B5EF4-FFF2-40B4-BE49-F238E27FC236}">
                <a16:creationId xmlns:a16="http://schemas.microsoft.com/office/drawing/2014/main" id="{A0C761C6-382E-A918-B980-CB0839CEF8F1}"/>
              </a:ext>
            </a:extLst>
          </p:cNvPr>
          <p:cNvCxnSpPr>
            <a:cxnSpLocks/>
            <a:stCxn id="1042" idx="3"/>
          </p:cNvCxnSpPr>
          <p:nvPr/>
        </p:nvCxnSpPr>
        <p:spPr>
          <a:xfrm>
            <a:off x="7632171" y="5463773"/>
            <a:ext cx="4967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6" name="Gerader Verbinder 1165">
            <a:extLst>
              <a:ext uri="{FF2B5EF4-FFF2-40B4-BE49-F238E27FC236}">
                <a16:creationId xmlns:a16="http://schemas.microsoft.com/office/drawing/2014/main" id="{21D367CB-E58C-C6B3-3550-1E185C16A184}"/>
              </a:ext>
            </a:extLst>
          </p:cNvPr>
          <p:cNvCxnSpPr>
            <a:cxnSpLocks/>
          </p:cNvCxnSpPr>
          <p:nvPr/>
        </p:nvCxnSpPr>
        <p:spPr>
          <a:xfrm>
            <a:off x="8128879" y="5089396"/>
            <a:ext cx="0" cy="37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8" name="Gerader Verbinder 1167">
            <a:extLst>
              <a:ext uri="{FF2B5EF4-FFF2-40B4-BE49-F238E27FC236}">
                <a16:creationId xmlns:a16="http://schemas.microsoft.com/office/drawing/2014/main" id="{211D19D4-C644-4DA3-35DB-BCF765C0F5DD}"/>
              </a:ext>
            </a:extLst>
          </p:cNvPr>
          <p:cNvCxnSpPr>
            <a:cxnSpLocks/>
          </p:cNvCxnSpPr>
          <p:nvPr/>
        </p:nvCxnSpPr>
        <p:spPr>
          <a:xfrm>
            <a:off x="8128879" y="5089396"/>
            <a:ext cx="886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" name="Gerader Verbinder 1169">
            <a:extLst>
              <a:ext uri="{FF2B5EF4-FFF2-40B4-BE49-F238E27FC236}">
                <a16:creationId xmlns:a16="http://schemas.microsoft.com/office/drawing/2014/main" id="{A2A09491-4672-1768-12B4-9DBC270C8CE1}"/>
              </a:ext>
            </a:extLst>
          </p:cNvPr>
          <p:cNvCxnSpPr>
            <a:cxnSpLocks/>
          </p:cNvCxnSpPr>
          <p:nvPr/>
        </p:nvCxnSpPr>
        <p:spPr>
          <a:xfrm>
            <a:off x="9015335" y="4015761"/>
            <a:ext cx="0" cy="1073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Gerader Verbinder 1037">
            <a:extLst>
              <a:ext uri="{FF2B5EF4-FFF2-40B4-BE49-F238E27FC236}">
                <a16:creationId xmlns:a16="http://schemas.microsoft.com/office/drawing/2014/main" id="{DAFBB9ED-5DC4-B8CA-DA84-22E90DDB068B}"/>
              </a:ext>
            </a:extLst>
          </p:cNvPr>
          <p:cNvCxnSpPr>
            <a:cxnSpLocks/>
          </p:cNvCxnSpPr>
          <p:nvPr/>
        </p:nvCxnSpPr>
        <p:spPr>
          <a:xfrm>
            <a:off x="8092544" y="4965171"/>
            <a:ext cx="595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Gerader Verbinder 1046">
            <a:extLst>
              <a:ext uri="{FF2B5EF4-FFF2-40B4-BE49-F238E27FC236}">
                <a16:creationId xmlns:a16="http://schemas.microsoft.com/office/drawing/2014/main" id="{47A8B27D-F36A-002C-3E27-D9DFE0FF4423}"/>
              </a:ext>
            </a:extLst>
          </p:cNvPr>
          <p:cNvCxnSpPr>
            <a:cxnSpLocks/>
          </p:cNvCxnSpPr>
          <p:nvPr/>
        </p:nvCxnSpPr>
        <p:spPr>
          <a:xfrm flipH="1" flipV="1">
            <a:off x="7640323" y="5408820"/>
            <a:ext cx="450141" cy="8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Gerader Verbinder 1057">
            <a:extLst>
              <a:ext uri="{FF2B5EF4-FFF2-40B4-BE49-F238E27FC236}">
                <a16:creationId xmlns:a16="http://schemas.microsoft.com/office/drawing/2014/main" id="{1A8E87A9-EC70-FBDD-DD9E-D6300F916170}"/>
              </a:ext>
            </a:extLst>
          </p:cNvPr>
          <p:cNvCxnSpPr>
            <a:cxnSpLocks/>
          </p:cNvCxnSpPr>
          <p:nvPr/>
        </p:nvCxnSpPr>
        <p:spPr>
          <a:xfrm>
            <a:off x="8092544" y="4965171"/>
            <a:ext cx="0" cy="446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8806EE37-533E-9BE9-AF13-00A973C7591A}"/>
              </a:ext>
            </a:extLst>
          </p:cNvPr>
          <p:cNvSpPr txBox="1"/>
          <p:nvPr/>
        </p:nvSpPr>
        <p:spPr>
          <a:xfrm>
            <a:off x="7843886" y="2605060"/>
            <a:ext cx="4298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Calibri" panose="020F0502020204030204" pitchFamily="34" charset="0"/>
                <a:cs typeface="Calibri" panose="020F0502020204030204" pitchFamily="34" charset="0"/>
              </a:rPr>
              <a:t>OTO</a:t>
            </a:r>
            <a:r>
              <a:rPr lang="de-DE" sz="800" dirty="0"/>
              <a:t> </a:t>
            </a: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440A4434-D1EA-624D-3832-C6FFF1428DAA}"/>
              </a:ext>
            </a:extLst>
          </p:cNvPr>
          <p:cNvCxnSpPr>
            <a:cxnSpLocks/>
          </p:cNvCxnSpPr>
          <p:nvPr/>
        </p:nvCxnSpPr>
        <p:spPr>
          <a:xfrm flipV="1">
            <a:off x="7653401" y="2778934"/>
            <a:ext cx="239596" cy="182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075D0A7C-56B5-D2CE-576A-76A48E866A97}"/>
              </a:ext>
            </a:extLst>
          </p:cNvPr>
          <p:cNvSpPr txBox="1"/>
          <p:nvPr/>
        </p:nvSpPr>
        <p:spPr>
          <a:xfrm>
            <a:off x="5665194" y="4527702"/>
            <a:ext cx="2158999" cy="5333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333" dirty="0">
                <a:cs typeface="Arial"/>
              </a:rPr>
              <a:t>BEP: 6 Spleiß</a:t>
            </a:r>
            <a:br>
              <a:rPr lang="de-DE" sz="1333" dirty="0">
                <a:cs typeface="Arial"/>
              </a:rPr>
            </a:br>
            <a:r>
              <a:rPr lang="de-DE" sz="1333" dirty="0">
                <a:cs typeface="Arial"/>
              </a:rPr>
              <a:t>Feeder: 6 Spleiß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F3F83D0-2E54-48AE-1FD6-B7A075886B57}"/>
              </a:ext>
            </a:extLst>
          </p:cNvPr>
          <p:cNvGrpSpPr/>
          <p:nvPr/>
        </p:nvGrpSpPr>
        <p:grpSpPr>
          <a:xfrm>
            <a:off x="2366250" y="4148019"/>
            <a:ext cx="5073900" cy="1277692"/>
            <a:chOff x="1763688" y="3102665"/>
            <a:chExt cx="3805425" cy="958269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0F9943DF-0D9A-05C9-E964-18BC8D0C5EAB}"/>
                </a:ext>
              </a:extLst>
            </p:cNvPr>
            <p:cNvSpPr/>
            <p:nvPr/>
          </p:nvSpPr>
          <p:spPr>
            <a:xfrm>
              <a:off x="3516166" y="3731466"/>
              <a:ext cx="200132" cy="3294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C35801B8-B2AE-7144-1FDC-2AB653DC5A1E}"/>
                </a:ext>
              </a:extLst>
            </p:cNvPr>
            <p:cNvCxnSpPr/>
            <p:nvPr/>
          </p:nvCxnSpPr>
          <p:spPr>
            <a:xfrm>
              <a:off x="1763688" y="3867894"/>
              <a:ext cx="1754521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id="{9D94E173-77DA-EF45-B320-DEC91A97742A}"/>
                </a:ext>
              </a:extLst>
            </p:cNvPr>
            <p:cNvCxnSpPr>
              <a:cxnSpLocks/>
            </p:cNvCxnSpPr>
            <p:nvPr/>
          </p:nvCxnSpPr>
          <p:spPr>
            <a:xfrm>
              <a:off x="3716298" y="3147814"/>
              <a:ext cx="185281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2638AB7E-3C7E-6E3A-FBA0-4E215E999422}"/>
                </a:ext>
              </a:extLst>
            </p:cNvPr>
            <p:cNvCxnSpPr>
              <a:cxnSpLocks/>
            </p:cNvCxnSpPr>
            <p:nvPr/>
          </p:nvCxnSpPr>
          <p:spPr>
            <a:xfrm>
              <a:off x="3716298" y="3102665"/>
              <a:ext cx="0" cy="658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feld 30">
            <a:extLst>
              <a:ext uri="{FF2B5EF4-FFF2-40B4-BE49-F238E27FC236}">
                <a16:creationId xmlns:a16="http://schemas.microsoft.com/office/drawing/2014/main" id="{1A38C0AF-EDF5-6D8A-DC18-82A19F52EDEC}"/>
              </a:ext>
            </a:extLst>
          </p:cNvPr>
          <p:cNvSpPr txBox="1"/>
          <p:nvPr/>
        </p:nvSpPr>
        <p:spPr>
          <a:xfrm>
            <a:off x="8161471" y="1839403"/>
            <a:ext cx="1294903" cy="5333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333" dirty="0">
                <a:cs typeface="Arial"/>
              </a:rPr>
              <a:t>Gesamt: 6NE</a:t>
            </a:r>
          </a:p>
          <a:p>
            <a:r>
              <a:rPr lang="de-DE" sz="1333" dirty="0">
                <a:cs typeface="Arial"/>
              </a:rPr>
              <a:t>Aktiv: 6NE</a:t>
            </a:r>
          </a:p>
        </p:txBody>
      </p:sp>
      <p:sp>
        <p:nvSpPr>
          <p:cNvPr id="1121" name="Textfeld 1120">
            <a:extLst>
              <a:ext uri="{FF2B5EF4-FFF2-40B4-BE49-F238E27FC236}">
                <a16:creationId xmlns:a16="http://schemas.microsoft.com/office/drawing/2014/main" id="{4C6A9E5F-3CE0-EBD9-6529-33C1BA148EEB}"/>
              </a:ext>
            </a:extLst>
          </p:cNvPr>
          <p:cNvSpPr txBox="1"/>
          <p:nvPr/>
        </p:nvSpPr>
        <p:spPr>
          <a:xfrm>
            <a:off x="5039883" y="3769824"/>
            <a:ext cx="234833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67" dirty="0"/>
              <a:t>max. 12m </a:t>
            </a:r>
          </a:p>
          <a:p>
            <a:pPr algn="ctr"/>
            <a:r>
              <a:rPr lang="de-AT" sz="1067" dirty="0"/>
              <a:t>(Anschlussförderung illwerke vkw)</a:t>
            </a:r>
          </a:p>
        </p:txBody>
      </p:sp>
      <p:sp>
        <p:nvSpPr>
          <p:cNvPr id="1120" name="Textplatzhalter 5">
            <a:extLst>
              <a:ext uri="{FF2B5EF4-FFF2-40B4-BE49-F238E27FC236}">
                <a16:creationId xmlns:a16="http://schemas.microsoft.com/office/drawing/2014/main" id="{FCAD364D-9C66-3D13-FE61-444B5D5787B3}"/>
              </a:ext>
            </a:extLst>
          </p:cNvPr>
          <p:cNvSpPr txBox="1">
            <a:spLocks/>
          </p:cNvSpPr>
          <p:nvPr/>
        </p:nvSpPr>
        <p:spPr>
          <a:xfrm>
            <a:off x="691885" y="1658143"/>
            <a:ext cx="6268212" cy="38927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2400" b="0" i="0" kern="120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133" b="0" i="0" kern="120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867" b="0" i="0" kern="120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600" b="0" i="0" kern="120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666933" indent="-228594" algn="l" defTabSz="121917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600" b="0" i="0" kern="120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1600" dirty="0">
                <a:solidFill>
                  <a:schemeClr val="tx1"/>
                </a:solidFill>
                <a:latin typeface="Arial"/>
                <a:cs typeface="Arial"/>
              </a:rPr>
              <a:t>Der Ausbau von MFH erfolgt situativ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1600" dirty="0">
                <a:solidFill>
                  <a:schemeClr val="tx1"/>
                </a:solidFill>
                <a:latin typeface="Arial"/>
                <a:cs typeface="Arial"/>
              </a:rPr>
              <a:t>Leerrohr in einigen Fällen bis in die Wohnung vorhanden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1600" dirty="0">
                <a:solidFill>
                  <a:schemeClr val="tx1"/>
                </a:solidFill>
                <a:latin typeface="Arial"/>
                <a:cs typeface="Arial"/>
              </a:rPr>
              <a:t>Glasfaser Verlegung von BEP bis in die Wohnung (OTO) entweder durch Eigentümer oder </a:t>
            </a:r>
            <a:r>
              <a:rPr lang="de-DE" sz="1600" dirty="0" err="1">
                <a:solidFill>
                  <a:schemeClr val="tx1"/>
                </a:solidFill>
                <a:latin typeface="Arial"/>
                <a:cs typeface="Arial"/>
              </a:rPr>
              <a:t>illwerke</a:t>
            </a:r>
            <a:r>
              <a:rPr lang="de-DE" sz="16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/>
                <a:cs typeface="Arial"/>
              </a:rPr>
              <a:t>vkw</a:t>
            </a:r>
            <a:endParaRPr lang="de-DE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de-DE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de-DE" sz="1867" dirty="0"/>
          </a:p>
          <a:p>
            <a:pPr marL="0" indent="0">
              <a:buNone/>
            </a:pPr>
            <a:endParaRPr lang="de-DE" sz="1867" dirty="0"/>
          </a:p>
          <a:p>
            <a:pPr marL="0" indent="0">
              <a:buNone/>
            </a:pPr>
            <a:endParaRPr lang="de-DE" sz="1867" dirty="0"/>
          </a:p>
        </p:txBody>
      </p:sp>
    </p:spTree>
    <p:extLst>
      <p:ext uri="{BB962C8B-B14F-4D97-AF65-F5344CB8AC3E}">
        <p14:creationId xmlns:p14="http://schemas.microsoft.com/office/powerpoint/2010/main" val="202178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90618E6-6BFD-C0CB-6391-826F813C55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Im Zuge des Glasfaser Rollouts sehen wir mehrere Kooperationsmöglichkeiten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81EDE9C-39F7-3B3C-7E4B-26D2A5852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Kooperation zwischen Elektrobranche und </a:t>
            </a:r>
            <a:r>
              <a:rPr lang="de-DE" dirty="0" err="1"/>
              <a:t>illwerke</a:t>
            </a:r>
            <a:r>
              <a:rPr lang="de-DE" dirty="0"/>
              <a:t> </a:t>
            </a:r>
            <a:r>
              <a:rPr lang="de-DE" dirty="0" err="1"/>
              <a:t>vkw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4AB0708-271D-06E6-37EA-E29A7831A9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9600" y="1803400"/>
            <a:ext cx="5398394" cy="4368800"/>
          </a:xfrm>
        </p:spPr>
        <p:txBody>
          <a:bodyPr>
            <a:normAutofit/>
          </a:bodyPr>
          <a:lstStyle/>
          <a:p>
            <a:r>
              <a:rPr lang="de-DE" sz="1800" dirty="0"/>
              <a:t>Inhouse Verkabelung EFH</a:t>
            </a:r>
          </a:p>
          <a:p>
            <a:pPr lvl="1"/>
            <a:r>
              <a:rPr lang="de-DE" sz="1800" dirty="0"/>
              <a:t>Unterstützung der Eigentümer </a:t>
            </a:r>
          </a:p>
          <a:p>
            <a:pPr lvl="1"/>
            <a:endParaRPr lang="de-DE" sz="1800" dirty="0"/>
          </a:p>
          <a:p>
            <a:r>
              <a:rPr lang="de-DE" sz="1800" dirty="0"/>
              <a:t>Inhouse Verkabelung MFH</a:t>
            </a:r>
          </a:p>
          <a:p>
            <a:pPr lvl="1"/>
            <a:r>
              <a:rPr lang="de-DE" sz="1800" dirty="0"/>
              <a:t>Derzeit wird ein Standard ausgearbeitet</a:t>
            </a:r>
          </a:p>
          <a:p>
            <a:pPr lvl="1"/>
            <a:endParaRPr lang="de-DE" sz="1800" dirty="0"/>
          </a:p>
          <a:p>
            <a:r>
              <a:rPr lang="de-DE" sz="1800" dirty="0"/>
              <a:t>Gebäudemanagement</a:t>
            </a:r>
          </a:p>
          <a:p>
            <a:pPr lvl="1"/>
            <a:r>
              <a:rPr lang="de-DE" sz="1800" dirty="0"/>
              <a:t>Gebäudefaser z.B. für Messungen, Alarmierung, Gebäudetechnik, Überwachung…</a:t>
            </a:r>
          </a:p>
          <a:p>
            <a:pPr lvl="1"/>
            <a:endParaRPr lang="de-DE" sz="1800" dirty="0"/>
          </a:p>
        </p:txBody>
      </p:sp>
      <p:sp>
        <p:nvSpPr>
          <p:cNvPr id="6" name="Bildplatzhalter 1">
            <a:extLst>
              <a:ext uri="{FF2B5EF4-FFF2-40B4-BE49-F238E27FC236}">
                <a16:creationId xmlns:a16="http://schemas.microsoft.com/office/drawing/2014/main" id="{C5510CCF-5E5B-5826-0DEB-0958CF52BE25}"/>
              </a:ext>
            </a:extLst>
          </p:cNvPr>
          <p:cNvSpPr txBox="1">
            <a:spLocks/>
          </p:cNvSpPr>
          <p:nvPr/>
        </p:nvSpPr>
        <p:spPr>
          <a:xfrm>
            <a:off x="6790390" y="3643849"/>
            <a:ext cx="4417049" cy="17825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2400" b="0" i="0" kern="120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133" b="0" i="0" kern="120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867" b="0" i="0" kern="120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600" b="0" i="0" kern="120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666933" indent="-228594" algn="l" defTabSz="121917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600" b="0" i="0" kern="1200">
                <a:solidFill>
                  <a:srgbClr val="363D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</a:pPr>
            <a:r>
              <a:rPr lang="de-AT" sz="1900" b="1" dirty="0">
                <a:solidFill>
                  <a:schemeClr val="tx1"/>
                </a:solidFill>
                <a:latin typeface="Arial"/>
                <a:cs typeface="Arial"/>
              </a:rPr>
              <a:t>Unsere Ansprechpartnerin</a:t>
            </a:r>
            <a:endParaRPr lang="de-AT" sz="19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de-AT" sz="1800" b="1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Jessica Zöhrer</a:t>
            </a:r>
            <a:endParaRPr lang="de-D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de-AT" sz="18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Teilprojektleitung Breitbandausbau</a:t>
            </a:r>
            <a:endParaRPr lang="de-D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br>
              <a:rPr lang="de-AT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de-AT" sz="1800" dirty="0" err="1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illwerke</a:t>
            </a:r>
            <a:r>
              <a:rPr lang="de-AT" sz="18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de-AT" sz="1800" dirty="0" err="1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vkw</a:t>
            </a:r>
            <a:r>
              <a:rPr lang="de-AT" sz="18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AG </a:t>
            </a:r>
            <a:r>
              <a:rPr lang="de-AT" sz="1800" spc="1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| </a:t>
            </a:r>
            <a:r>
              <a:rPr lang="de-AT" sz="18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Weidachstraße 6 </a:t>
            </a:r>
            <a:r>
              <a:rPr lang="de-AT" sz="1800" spc="1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| </a:t>
            </a:r>
            <a:r>
              <a:rPr lang="de-AT" sz="18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6900 Bregenz </a:t>
            </a:r>
            <a:r>
              <a:rPr lang="de-AT" sz="1800" spc="1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| </a:t>
            </a:r>
            <a:r>
              <a:rPr lang="de-AT" sz="18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Austria</a:t>
            </a:r>
            <a:br>
              <a:rPr lang="de-AT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de-AT" sz="1800" u="sng" dirty="0">
                <a:solidFill>
                  <a:srgbClr val="0563C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jessica.zoehrer@illwerkevkw.at</a:t>
            </a:r>
            <a:endParaRPr lang="de-D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de-AT" sz="18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 +43 5574 601-72433</a:t>
            </a:r>
            <a:r>
              <a:rPr lang="de-AT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de-AT" sz="18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 +43 664 80 159 72433</a:t>
            </a:r>
            <a:br>
              <a:rPr lang="de-AT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de-AT" sz="1600" b="1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DFBFB5E-19C8-80EB-8C64-9E7A14319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748" y="1600200"/>
            <a:ext cx="1519707" cy="1613952"/>
          </a:xfrm>
          <a:prstGeom prst="ellipse">
            <a:avLst/>
          </a:prstGeom>
          <a:ln w="25400" cap="rnd">
            <a:solidFill>
              <a:srgbClr val="183A68"/>
            </a:solidFill>
          </a:ln>
          <a:effectLst>
            <a:outerShdw blurRad="381000" dist="38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9438115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BE572B2F-406B-D7F3-585D-7B627F8E407E}"/>
              </a:ext>
            </a:extLst>
          </p:cNvPr>
          <p:cNvSpPr/>
          <p:nvPr/>
        </p:nvSpPr>
        <p:spPr>
          <a:xfrm>
            <a:off x="0" y="3323876"/>
            <a:ext cx="6882157" cy="2075027"/>
          </a:xfrm>
          <a:custGeom>
            <a:avLst/>
            <a:gdLst>
              <a:gd name="connsiteX0" fmla="*/ 0 w 5791200"/>
              <a:gd name="connsiteY0" fmla="*/ 0 h 1907250"/>
              <a:gd name="connsiteX1" fmla="*/ 5791200 w 5791200"/>
              <a:gd name="connsiteY1" fmla="*/ 0 h 1907250"/>
              <a:gd name="connsiteX2" fmla="*/ 5791200 w 5791200"/>
              <a:gd name="connsiteY2" fmla="*/ 1907250 h 1907250"/>
              <a:gd name="connsiteX3" fmla="*/ 0 w 5791200"/>
              <a:gd name="connsiteY3" fmla="*/ 1907250 h 1907250"/>
              <a:gd name="connsiteX4" fmla="*/ 0 w 5791200"/>
              <a:gd name="connsiteY4" fmla="*/ 0 h 1907250"/>
              <a:gd name="connsiteX0" fmla="*/ 0 w 5791200"/>
              <a:gd name="connsiteY0" fmla="*/ 0 h 1915201"/>
              <a:gd name="connsiteX1" fmla="*/ 5791200 w 5791200"/>
              <a:gd name="connsiteY1" fmla="*/ 0 h 1915201"/>
              <a:gd name="connsiteX2" fmla="*/ 5433391 w 5791200"/>
              <a:gd name="connsiteY2" fmla="*/ 1915201 h 1915201"/>
              <a:gd name="connsiteX3" fmla="*/ 0 w 5791200"/>
              <a:gd name="connsiteY3" fmla="*/ 1907250 h 1915201"/>
              <a:gd name="connsiteX4" fmla="*/ 0 w 5791200"/>
              <a:gd name="connsiteY4" fmla="*/ 0 h 1915201"/>
              <a:gd name="connsiteX0" fmla="*/ 0 w 5791200"/>
              <a:gd name="connsiteY0" fmla="*/ 0 h 1915201"/>
              <a:gd name="connsiteX1" fmla="*/ 5791200 w 5791200"/>
              <a:gd name="connsiteY1" fmla="*/ 0 h 1915201"/>
              <a:gd name="connsiteX2" fmla="*/ 5393635 w 5791200"/>
              <a:gd name="connsiteY2" fmla="*/ 1915201 h 1915201"/>
              <a:gd name="connsiteX3" fmla="*/ 0 w 5791200"/>
              <a:gd name="connsiteY3" fmla="*/ 1907250 h 1915201"/>
              <a:gd name="connsiteX4" fmla="*/ 0 w 5791200"/>
              <a:gd name="connsiteY4" fmla="*/ 0 h 1915201"/>
              <a:gd name="connsiteX0" fmla="*/ 0 w 5791200"/>
              <a:gd name="connsiteY0" fmla="*/ 0 h 1907250"/>
              <a:gd name="connsiteX1" fmla="*/ 5791200 w 5791200"/>
              <a:gd name="connsiteY1" fmla="*/ 0 h 1907250"/>
              <a:gd name="connsiteX2" fmla="*/ 5473148 w 5791200"/>
              <a:gd name="connsiteY2" fmla="*/ 1907250 h 1907250"/>
              <a:gd name="connsiteX3" fmla="*/ 0 w 5791200"/>
              <a:gd name="connsiteY3" fmla="*/ 1907250 h 1907250"/>
              <a:gd name="connsiteX4" fmla="*/ 0 w 5791200"/>
              <a:gd name="connsiteY4" fmla="*/ 0 h 1907250"/>
              <a:gd name="connsiteX0" fmla="*/ 0 w 5791200"/>
              <a:gd name="connsiteY0" fmla="*/ 0 h 1907250"/>
              <a:gd name="connsiteX1" fmla="*/ 5791200 w 5791200"/>
              <a:gd name="connsiteY1" fmla="*/ 0 h 1907250"/>
              <a:gd name="connsiteX2" fmla="*/ 5385683 w 5791200"/>
              <a:gd name="connsiteY2" fmla="*/ 1883396 h 1907250"/>
              <a:gd name="connsiteX3" fmla="*/ 0 w 5791200"/>
              <a:gd name="connsiteY3" fmla="*/ 1907250 h 1907250"/>
              <a:gd name="connsiteX4" fmla="*/ 0 w 5791200"/>
              <a:gd name="connsiteY4" fmla="*/ 0 h 1907250"/>
              <a:gd name="connsiteX0" fmla="*/ 0 w 5791200"/>
              <a:gd name="connsiteY0" fmla="*/ 0 h 1907250"/>
              <a:gd name="connsiteX1" fmla="*/ 5791200 w 5791200"/>
              <a:gd name="connsiteY1" fmla="*/ 0 h 1907250"/>
              <a:gd name="connsiteX2" fmla="*/ 5353878 w 5791200"/>
              <a:gd name="connsiteY2" fmla="*/ 1883396 h 1907250"/>
              <a:gd name="connsiteX3" fmla="*/ 0 w 5791200"/>
              <a:gd name="connsiteY3" fmla="*/ 1907250 h 1907250"/>
              <a:gd name="connsiteX4" fmla="*/ 0 w 5791200"/>
              <a:gd name="connsiteY4" fmla="*/ 0 h 1907250"/>
              <a:gd name="connsiteX0" fmla="*/ 0 w 5791200"/>
              <a:gd name="connsiteY0" fmla="*/ 0 h 1907250"/>
              <a:gd name="connsiteX1" fmla="*/ 5791200 w 5791200"/>
              <a:gd name="connsiteY1" fmla="*/ 0 h 1907250"/>
              <a:gd name="connsiteX2" fmla="*/ 5250511 w 5791200"/>
              <a:gd name="connsiteY2" fmla="*/ 1867493 h 1907250"/>
              <a:gd name="connsiteX3" fmla="*/ 0 w 5791200"/>
              <a:gd name="connsiteY3" fmla="*/ 1907250 h 1907250"/>
              <a:gd name="connsiteX4" fmla="*/ 0 w 5791200"/>
              <a:gd name="connsiteY4" fmla="*/ 0 h 190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1200" h="1907250">
                <a:moveTo>
                  <a:pt x="0" y="0"/>
                </a:moveTo>
                <a:lnTo>
                  <a:pt x="5791200" y="0"/>
                </a:lnTo>
                <a:lnTo>
                  <a:pt x="5250511" y="1867493"/>
                </a:lnTo>
                <a:lnTo>
                  <a:pt x="0" y="1907250"/>
                </a:lnTo>
                <a:lnTo>
                  <a:pt x="0" y="0"/>
                </a:lnTo>
                <a:close/>
              </a:path>
            </a:pathLst>
          </a:custGeom>
          <a:solidFill>
            <a:srgbClr val="E30613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733">
                <a:solidFill>
                  <a:schemeClr val="bg1"/>
                </a:solidFill>
              </a:rPr>
              <a:t>	Gemeinsam </a:t>
            </a:r>
          </a:p>
          <a:p>
            <a:r>
              <a:rPr lang="de-DE" sz="3733">
                <a:solidFill>
                  <a:schemeClr val="bg1"/>
                </a:solidFill>
              </a:rPr>
              <a:t>		Verbunden</a:t>
            </a:r>
          </a:p>
        </p:txBody>
      </p:sp>
      <p:sp>
        <p:nvSpPr>
          <p:cNvPr id="5" name="Rechteck 9">
            <a:extLst>
              <a:ext uri="{FF2B5EF4-FFF2-40B4-BE49-F238E27FC236}">
                <a16:creationId xmlns:a16="http://schemas.microsoft.com/office/drawing/2014/main" id="{E3CC2BB8-0465-33A0-5906-5E2BA1EA5318}"/>
              </a:ext>
            </a:extLst>
          </p:cNvPr>
          <p:cNvSpPr/>
          <p:nvPr/>
        </p:nvSpPr>
        <p:spPr>
          <a:xfrm>
            <a:off x="1" y="598867"/>
            <a:ext cx="7691823" cy="2353763"/>
          </a:xfrm>
          <a:custGeom>
            <a:avLst/>
            <a:gdLst>
              <a:gd name="connsiteX0" fmla="*/ 0 w 5791200"/>
              <a:gd name="connsiteY0" fmla="*/ 0 h 1907250"/>
              <a:gd name="connsiteX1" fmla="*/ 5791200 w 5791200"/>
              <a:gd name="connsiteY1" fmla="*/ 0 h 1907250"/>
              <a:gd name="connsiteX2" fmla="*/ 5791200 w 5791200"/>
              <a:gd name="connsiteY2" fmla="*/ 1907250 h 1907250"/>
              <a:gd name="connsiteX3" fmla="*/ 0 w 5791200"/>
              <a:gd name="connsiteY3" fmla="*/ 1907250 h 1907250"/>
              <a:gd name="connsiteX4" fmla="*/ 0 w 5791200"/>
              <a:gd name="connsiteY4" fmla="*/ 0 h 1907250"/>
              <a:gd name="connsiteX0" fmla="*/ 0 w 5791200"/>
              <a:gd name="connsiteY0" fmla="*/ 0 h 1915201"/>
              <a:gd name="connsiteX1" fmla="*/ 5791200 w 5791200"/>
              <a:gd name="connsiteY1" fmla="*/ 0 h 1915201"/>
              <a:gd name="connsiteX2" fmla="*/ 5433391 w 5791200"/>
              <a:gd name="connsiteY2" fmla="*/ 1915201 h 1915201"/>
              <a:gd name="connsiteX3" fmla="*/ 0 w 5791200"/>
              <a:gd name="connsiteY3" fmla="*/ 1907250 h 1915201"/>
              <a:gd name="connsiteX4" fmla="*/ 0 w 5791200"/>
              <a:gd name="connsiteY4" fmla="*/ 0 h 1915201"/>
              <a:gd name="connsiteX0" fmla="*/ 0 w 5791200"/>
              <a:gd name="connsiteY0" fmla="*/ 0 h 1915201"/>
              <a:gd name="connsiteX1" fmla="*/ 5791200 w 5791200"/>
              <a:gd name="connsiteY1" fmla="*/ 0 h 1915201"/>
              <a:gd name="connsiteX2" fmla="*/ 5393635 w 5791200"/>
              <a:gd name="connsiteY2" fmla="*/ 1915201 h 1915201"/>
              <a:gd name="connsiteX3" fmla="*/ 0 w 5791200"/>
              <a:gd name="connsiteY3" fmla="*/ 1907250 h 1915201"/>
              <a:gd name="connsiteX4" fmla="*/ 0 w 5791200"/>
              <a:gd name="connsiteY4" fmla="*/ 0 h 1915201"/>
              <a:gd name="connsiteX0" fmla="*/ 0 w 5791200"/>
              <a:gd name="connsiteY0" fmla="*/ 0 h 1907250"/>
              <a:gd name="connsiteX1" fmla="*/ 5791200 w 5791200"/>
              <a:gd name="connsiteY1" fmla="*/ 0 h 1907250"/>
              <a:gd name="connsiteX2" fmla="*/ 5473148 w 5791200"/>
              <a:gd name="connsiteY2" fmla="*/ 1907250 h 1907250"/>
              <a:gd name="connsiteX3" fmla="*/ 0 w 5791200"/>
              <a:gd name="connsiteY3" fmla="*/ 1907250 h 1907250"/>
              <a:gd name="connsiteX4" fmla="*/ 0 w 5791200"/>
              <a:gd name="connsiteY4" fmla="*/ 0 h 1907250"/>
              <a:gd name="connsiteX0" fmla="*/ 0 w 5791200"/>
              <a:gd name="connsiteY0" fmla="*/ 0 h 1907250"/>
              <a:gd name="connsiteX1" fmla="*/ 5791200 w 5791200"/>
              <a:gd name="connsiteY1" fmla="*/ 0 h 1907250"/>
              <a:gd name="connsiteX2" fmla="*/ 5385683 w 5791200"/>
              <a:gd name="connsiteY2" fmla="*/ 1883396 h 1907250"/>
              <a:gd name="connsiteX3" fmla="*/ 0 w 5791200"/>
              <a:gd name="connsiteY3" fmla="*/ 1907250 h 1907250"/>
              <a:gd name="connsiteX4" fmla="*/ 0 w 5791200"/>
              <a:gd name="connsiteY4" fmla="*/ 0 h 1907250"/>
              <a:gd name="connsiteX0" fmla="*/ 0 w 5791200"/>
              <a:gd name="connsiteY0" fmla="*/ 0 h 1907250"/>
              <a:gd name="connsiteX1" fmla="*/ 5791200 w 5791200"/>
              <a:gd name="connsiteY1" fmla="*/ 0 h 1907250"/>
              <a:gd name="connsiteX2" fmla="*/ 5353878 w 5791200"/>
              <a:gd name="connsiteY2" fmla="*/ 1883396 h 1907250"/>
              <a:gd name="connsiteX3" fmla="*/ 0 w 5791200"/>
              <a:gd name="connsiteY3" fmla="*/ 1907250 h 1907250"/>
              <a:gd name="connsiteX4" fmla="*/ 0 w 5791200"/>
              <a:gd name="connsiteY4" fmla="*/ 0 h 1907250"/>
              <a:gd name="connsiteX0" fmla="*/ 0 w 5791200"/>
              <a:gd name="connsiteY0" fmla="*/ 0 h 1907250"/>
              <a:gd name="connsiteX1" fmla="*/ 5791200 w 5791200"/>
              <a:gd name="connsiteY1" fmla="*/ 0 h 1907250"/>
              <a:gd name="connsiteX2" fmla="*/ 5250511 w 5791200"/>
              <a:gd name="connsiteY2" fmla="*/ 1867493 h 1907250"/>
              <a:gd name="connsiteX3" fmla="*/ 0 w 5791200"/>
              <a:gd name="connsiteY3" fmla="*/ 1907250 h 1907250"/>
              <a:gd name="connsiteX4" fmla="*/ 0 w 5791200"/>
              <a:gd name="connsiteY4" fmla="*/ 0 h 190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1200" h="1907250">
                <a:moveTo>
                  <a:pt x="0" y="0"/>
                </a:moveTo>
                <a:lnTo>
                  <a:pt x="5791200" y="0"/>
                </a:lnTo>
                <a:lnTo>
                  <a:pt x="5250511" y="1867493"/>
                </a:lnTo>
                <a:lnTo>
                  <a:pt x="0" y="19072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chemeClr val="bg1"/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109393" y="1048288"/>
            <a:ext cx="7177700" cy="2092681"/>
            <a:chOff x="107504" y="771550"/>
            <a:chExt cx="5383275" cy="1569511"/>
          </a:xfrm>
        </p:grpSpPr>
        <p:sp>
          <p:nvSpPr>
            <p:cNvPr id="7" name="Titel 1"/>
            <p:cNvSpPr txBox="1">
              <a:spLocks/>
            </p:cNvSpPr>
            <p:nvPr/>
          </p:nvSpPr>
          <p:spPr>
            <a:xfrm>
              <a:off x="107504" y="771550"/>
              <a:ext cx="4417948" cy="122413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200" b="1" kern="1200" spc="-13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de-DE" sz="4267"/>
                <a:t>Danke für eure </a:t>
              </a:r>
            </a:p>
            <a:p>
              <a:pPr algn="ctr"/>
              <a:r>
                <a:rPr lang="de-DE" sz="4267"/>
                <a:t>Unterstützung</a:t>
              </a:r>
            </a:p>
          </p:txBody>
        </p:sp>
        <p:sp>
          <p:nvSpPr>
            <p:cNvPr id="8" name="Titel 1"/>
            <p:cNvSpPr txBox="1">
              <a:spLocks/>
            </p:cNvSpPr>
            <p:nvPr/>
          </p:nvSpPr>
          <p:spPr>
            <a:xfrm>
              <a:off x="125939" y="2024915"/>
              <a:ext cx="5364840" cy="316146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300" b="0" kern="1200" spc="-13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endParaRPr lang="de-DE" sz="1867" b="1" cap="all"/>
            </a:p>
          </p:txBody>
        </p:sp>
      </p:grpSp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1" y="5805486"/>
            <a:ext cx="2501911" cy="693092"/>
          </a:xfrm>
          <a:prstGeom prst="rect">
            <a:avLst/>
          </a:prstGeom>
        </p:spPr>
      </p:pic>
      <p:pic>
        <p:nvPicPr>
          <p:cNvPr id="21" name="Bildplatzhalter 20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2943" b="2943"/>
          <a:stretch/>
        </p:blipFill>
        <p:spPr>
          <a:xfrm>
            <a:off x="4463820" y="4464753"/>
            <a:ext cx="3815793" cy="2394116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8FA4447-FCC6-4956-51E8-F0EE86884B41}"/>
              </a:ext>
            </a:extLst>
          </p:cNvPr>
          <p:cNvSpPr/>
          <p:nvPr/>
        </p:nvSpPr>
        <p:spPr>
          <a:xfrm>
            <a:off x="7924800" y="0"/>
            <a:ext cx="4295471" cy="871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platzhalter 15">
            <a:extLst>
              <a:ext uri="{FF2B5EF4-FFF2-40B4-BE49-F238E27FC236}">
                <a16:creationId xmlns:a16="http://schemas.microsoft.com/office/drawing/2014/main" id="{7EB24783-6BC6-DF9A-DCE1-629EEDBE7B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290" r="12290"/>
          <a:stretch/>
        </p:blipFill>
        <p:spPr>
          <a:xfrm>
            <a:off x="5521510" y="0"/>
            <a:ext cx="4920936" cy="4349801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4348"/>
              <a:gd name="connsiteY0" fmla="*/ 9899 h 10000"/>
              <a:gd name="connsiteX1" fmla="*/ 6348 w 14348"/>
              <a:gd name="connsiteY1" fmla="*/ 0 h 10000"/>
              <a:gd name="connsiteX2" fmla="*/ 14348 w 14348"/>
              <a:gd name="connsiteY2" fmla="*/ 0 h 10000"/>
              <a:gd name="connsiteX3" fmla="*/ 14348 w 14348"/>
              <a:gd name="connsiteY3" fmla="*/ 10000 h 10000"/>
              <a:gd name="connsiteX4" fmla="*/ 4348 w 14348"/>
              <a:gd name="connsiteY4" fmla="*/ 10000 h 10000"/>
              <a:gd name="connsiteX5" fmla="*/ 0 w 14348"/>
              <a:gd name="connsiteY5" fmla="*/ 9899 h 10000"/>
              <a:gd name="connsiteX0" fmla="*/ 0 w 14472"/>
              <a:gd name="connsiteY0" fmla="*/ 10073 h 10073"/>
              <a:gd name="connsiteX1" fmla="*/ 6472 w 14472"/>
              <a:gd name="connsiteY1" fmla="*/ 0 h 10073"/>
              <a:gd name="connsiteX2" fmla="*/ 14472 w 14472"/>
              <a:gd name="connsiteY2" fmla="*/ 0 h 10073"/>
              <a:gd name="connsiteX3" fmla="*/ 14472 w 14472"/>
              <a:gd name="connsiteY3" fmla="*/ 10000 h 10073"/>
              <a:gd name="connsiteX4" fmla="*/ 4472 w 14472"/>
              <a:gd name="connsiteY4" fmla="*/ 10000 h 10073"/>
              <a:gd name="connsiteX5" fmla="*/ 0 w 14472"/>
              <a:gd name="connsiteY5" fmla="*/ 10073 h 10073"/>
              <a:gd name="connsiteX0" fmla="*/ 0 w 14397"/>
              <a:gd name="connsiteY0" fmla="*/ 10023 h 10023"/>
              <a:gd name="connsiteX1" fmla="*/ 6397 w 14397"/>
              <a:gd name="connsiteY1" fmla="*/ 0 h 10023"/>
              <a:gd name="connsiteX2" fmla="*/ 14397 w 14397"/>
              <a:gd name="connsiteY2" fmla="*/ 0 h 10023"/>
              <a:gd name="connsiteX3" fmla="*/ 14397 w 14397"/>
              <a:gd name="connsiteY3" fmla="*/ 10000 h 10023"/>
              <a:gd name="connsiteX4" fmla="*/ 4397 w 14397"/>
              <a:gd name="connsiteY4" fmla="*/ 10000 h 10023"/>
              <a:gd name="connsiteX5" fmla="*/ 0 w 14397"/>
              <a:gd name="connsiteY5" fmla="*/ 10023 h 10023"/>
              <a:gd name="connsiteX0" fmla="*/ 0 w 14422"/>
              <a:gd name="connsiteY0" fmla="*/ 10023 h 10224"/>
              <a:gd name="connsiteX1" fmla="*/ 6397 w 14422"/>
              <a:gd name="connsiteY1" fmla="*/ 0 h 10224"/>
              <a:gd name="connsiteX2" fmla="*/ 14397 w 14422"/>
              <a:gd name="connsiteY2" fmla="*/ 0 h 10224"/>
              <a:gd name="connsiteX3" fmla="*/ 14422 w 14422"/>
              <a:gd name="connsiteY3" fmla="*/ 10224 h 10224"/>
              <a:gd name="connsiteX4" fmla="*/ 4397 w 14422"/>
              <a:gd name="connsiteY4" fmla="*/ 10000 h 10224"/>
              <a:gd name="connsiteX5" fmla="*/ 0 w 14422"/>
              <a:gd name="connsiteY5" fmla="*/ 10023 h 10224"/>
              <a:gd name="connsiteX0" fmla="*/ 0 w 11515"/>
              <a:gd name="connsiteY0" fmla="*/ 10272 h 10272"/>
              <a:gd name="connsiteX1" fmla="*/ 3490 w 11515"/>
              <a:gd name="connsiteY1" fmla="*/ 0 h 10272"/>
              <a:gd name="connsiteX2" fmla="*/ 11490 w 11515"/>
              <a:gd name="connsiteY2" fmla="*/ 0 h 10272"/>
              <a:gd name="connsiteX3" fmla="*/ 11515 w 11515"/>
              <a:gd name="connsiteY3" fmla="*/ 10224 h 10272"/>
              <a:gd name="connsiteX4" fmla="*/ 1490 w 11515"/>
              <a:gd name="connsiteY4" fmla="*/ 10000 h 10272"/>
              <a:gd name="connsiteX5" fmla="*/ 0 w 11515"/>
              <a:gd name="connsiteY5" fmla="*/ 10272 h 10272"/>
              <a:gd name="connsiteX0" fmla="*/ 0 w 11515"/>
              <a:gd name="connsiteY0" fmla="*/ 10272 h 10272"/>
              <a:gd name="connsiteX1" fmla="*/ 3490 w 11515"/>
              <a:gd name="connsiteY1" fmla="*/ 0 h 10272"/>
              <a:gd name="connsiteX2" fmla="*/ 11490 w 11515"/>
              <a:gd name="connsiteY2" fmla="*/ 0 h 10272"/>
              <a:gd name="connsiteX3" fmla="*/ 11515 w 11515"/>
              <a:gd name="connsiteY3" fmla="*/ 10224 h 10272"/>
              <a:gd name="connsiteX4" fmla="*/ 1813 w 11515"/>
              <a:gd name="connsiteY4" fmla="*/ 10249 h 10272"/>
              <a:gd name="connsiteX5" fmla="*/ 0 w 11515"/>
              <a:gd name="connsiteY5" fmla="*/ 10272 h 10272"/>
              <a:gd name="connsiteX0" fmla="*/ 0 w 11515"/>
              <a:gd name="connsiteY0" fmla="*/ 10272 h 10272"/>
              <a:gd name="connsiteX1" fmla="*/ 4384 w 11515"/>
              <a:gd name="connsiteY1" fmla="*/ 25 h 10272"/>
              <a:gd name="connsiteX2" fmla="*/ 11490 w 11515"/>
              <a:gd name="connsiteY2" fmla="*/ 0 h 10272"/>
              <a:gd name="connsiteX3" fmla="*/ 11515 w 11515"/>
              <a:gd name="connsiteY3" fmla="*/ 10224 h 10272"/>
              <a:gd name="connsiteX4" fmla="*/ 1813 w 11515"/>
              <a:gd name="connsiteY4" fmla="*/ 10249 h 10272"/>
              <a:gd name="connsiteX5" fmla="*/ 0 w 11515"/>
              <a:gd name="connsiteY5" fmla="*/ 10272 h 10272"/>
              <a:gd name="connsiteX0" fmla="*/ 0 w 11515"/>
              <a:gd name="connsiteY0" fmla="*/ 10272 h 10272"/>
              <a:gd name="connsiteX1" fmla="*/ 4384 w 11515"/>
              <a:gd name="connsiteY1" fmla="*/ 25 h 10272"/>
              <a:gd name="connsiteX2" fmla="*/ 11490 w 11515"/>
              <a:gd name="connsiteY2" fmla="*/ 0 h 10272"/>
              <a:gd name="connsiteX3" fmla="*/ 11515 w 11515"/>
              <a:gd name="connsiteY3" fmla="*/ 10224 h 10272"/>
              <a:gd name="connsiteX4" fmla="*/ 1813 w 11515"/>
              <a:gd name="connsiteY4" fmla="*/ 10224 h 10272"/>
              <a:gd name="connsiteX5" fmla="*/ 0 w 11515"/>
              <a:gd name="connsiteY5" fmla="*/ 10272 h 10272"/>
              <a:gd name="connsiteX0" fmla="*/ 0 w 11515"/>
              <a:gd name="connsiteY0" fmla="*/ 10239 h 10239"/>
              <a:gd name="connsiteX1" fmla="*/ 4384 w 11515"/>
              <a:gd name="connsiteY1" fmla="*/ 25 h 10239"/>
              <a:gd name="connsiteX2" fmla="*/ 11490 w 11515"/>
              <a:gd name="connsiteY2" fmla="*/ 0 h 10239"/>
              <a:gd name="connsiteX3" fmla="*/ 11515 w 11515"/>
              <a:gd name="connsiteY3" fmla="*/ 10224 h 10239"/>
              <a:gd name="connsiteX4" fmla="*/ 1813 w 11515"/>
              <a:gd name="connsiteY4" fmla="*/ 10224 h 10239"/>
              <a:gd name="connsiteX5" fmla="*/ 0 w 11515"/>
              <a:gd name="connsiteY5" fmla="*/ 10239 h 10239"/>
              <a:gd name="connsiteX0" fmla="*/ 0 w 11532"/>
              <a:gd name="connsiteY0" fmla="*/ 10206 h 10224"/>
              <a:gd name="connsiteX1" fmla="*/ 4401 w 11532"/>
              <a:gd name="connsiteY1" fmla="*/ 25 h 10224"/>
              <a:gd name="connsiteX2" fmla="*/ 11507 w 11532"/>
              <a:gd name="connsiteY2" fmla="*/ 0 h 10224"/>
              <a:gd name="connsiteX3" fmla="*/ 11532 w 11532"/>
              <a:gd name="connsiteY3" fmla="*/ 10224 h 10224"/>
              <a:gd name="connsiteX4" fmla="*/ 1830 w 11532"/>
              <a:gd name="connsiteY4" fmla="*/ 10224 h 10224"/>
              <a:gd name="connsiteX5" fmla="*/ 0 w 11532"/>
              <a:gd name="connsiteY5" fmla="*/ 10206 h 10224"/>
              <a:gd name="connsiteX0" fmla="*/ 0 w 11532"/>
              <a:gd name="connsiteY0" fmla="*/ 10206 h 10224"/>
              <a:gd name="connsiteX1" fmla="*/ 4434 w 11532"/>
              <a:gd name="connsiteY1" fmla="*/ 25 h 10224"/>
              <a:gd name="connsiteX2" fmla="*/ 11507 w 11532"/>
              <a:gd name="connsiteY2" fmla="*/ 0 h 10224"/>
              <a:gd name="connsiteX3" fmla="*/ 11532 w 11532"/>
              <a:gd name="connsiteY3" fmla="*/ 10224 h 10224"/>
              <a:gd name="connsiteX4" fmla="*/ 1830 w 11532"/>
              <a:gd name="connsiteY4" fmla="*/ 10224 h 10224"/>
              <a:gd name="connsiteX5" fmla="*/ 0 w 11532"/>
              <a:gd name="connsiteY5" fmla="*/ 10206 h 10224"/>
              <a:gd name="connsiteX0" fmla="*/ 0 w 11532"/>
              <a:gd name="connsiteY0" fmla="*/ 10206 h 10224"/>
              <a:gd name="connsiteX1" fmla="*/ 4451 w 11532"/>
              <a:gd name="connsiteY1" fmla="*/ 8 h 10224"/>
              <a:gd name="connsiteX2" fmla="*/ 11507 w 11532"/>
              <a:gd name="connsiteY2" fmla="*/ 0 h 10224"/>
              <a:gd name="connsiteX3" fmla="*/ 11532 w 11532"/>
              <a:gd name="connsiteY3" fmla="*/ 10224 h 10224"/>
              <a:gd name="connsiteX4" fmla="*/ 1830 w 11532"/>
              <a:gd name="connsiteY4" fmla="*/ 10224 h 10224"/>
              <a:gd name="connsiteX5" fmla="*/ 0 w 11532"/>
              <a:gd name="connsiteY5" fmla="*/ 10206 h 1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32" h="10224">
                <a:moveTo>
                  <a:pt x="0" y="10206"/>
                </a:moveTo>
                <a:lnTo>
                  <a:pt x="4451" y="8"/>
                </a:lnTo>
                <a:lnTo>
                  <a:pt x="11507" y="0"/>
                </a:lnTo>
                <a:cubicBezTo>
                  <a:pt x="11515" y="3408"/>
                  <a:pt x="11524" y="6816"/>
                  <a:pt x="11532" y="10224"/>
                </a:cubicBezTo>
                <a:lnTo>
                  <a:pt x="1830" y="10224"/>
                </a:lnTo>
                <a:lnTo>
                  <a:pt x="0" y="10206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 b="21491"/>
          <a:stretch/>
        </p:blipFill>
        <p:spPr>
          <a:xfrm>
            <a:off x="9673812" y="1048288"/>
            <a:ext cx="2546459" cy="583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02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SBR + in.ge.na + Rim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BR + in.ge.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llwerke vkw Vorlage">
  <a:themeElements>
    <a:clrScheme name="Benutzerdefiniert 4">
      <a:dk1>
        <a:srgbClr val="000000"/>
      </a:dk1>
      <a:lt1>
        <a:sysClr val="window" lastClr="FFFFFF"/>
      </a:lt1>
      <a:dk2>
        <a:srgbClr val="404040"/>
      </a:dk2>
      <a:lt2>
        <a:srgbClr val="EEECE1"/>
      </a:lt2>
      <a:accent1>
        <a:srgbClr val="183A68"/>
      </a:accent1>
      <a:accent2>
        <a:srgbClr val="E30613"/>
      </a:accent2>
      <a:accent3>
        <a:srgbClr val="82ABE2"/>
      </a:accent3>
      <a:accent4>
        <a:srgbClr val="819EBF"/>
      </a:accent4>
      <a:accent5>
        <a:srgbClr val="385E8A"/>
      </a:accent5>
      <a:accent6>
        <a:srgbClr val="576A7F"/>
      </a:accent6>
      <a:hlink>
        <a:srgbClr val="00007F"/>
      </a:hlink>
      <a:folHlink>
        <a:srgbClr val="800080"/>
      </a:folHlink>
    </a:clrScheme>
    <a:fontScheme name="Illwerke VK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0529_illwerkevkw_PowerPointVorlage.pptx" id="{C3C81839-6145-4309-8122-018135B35230}" vid="{8D9C9F60-A5C4-4BCD-97D6-34F047CCEF98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7EA15EFAE1A247A346B993E472C201" ma:contentTypeVersion="12" ma:contentTypeDescription="Ein neues Dokument erstellen." ma:contentTypeScope="" ma:versionID="3067f11dbdacb312ba5871513ecb40ea">
  <xsd:schema xmlns:xsd="http://www.w3.org/2001/XMLSchema" xmlns:xs="http://www.w3.org/2001/XMLSchema" xmlns:p="http://schemas.microsoft.com/office/2006/metadata/properties" xmlns:ns2="cdf13b8b-2aa3-43fa-92b9-d6e0817b1e4e" xmlns:ns3="91d49d37-52d7-4783-b495-e08429e5080a" targetNamespace="http://schemas.microsoft.com/office/2006/metadata/properties" ma:root="true" ma:fieldsID="2ae60b922642131ebbb5d10970e08f9d" ns2:_="" ns3:_="">
    <xsd:import namespace="cdf13b8b-2aa3-43fa-92b9-d6e0817b1e4e"/>
    <xsd:import namespace="91d49d37-52d7-4783-b495-e08429e508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13b8b-2aa3-43fa-92b9-d6e0817b1e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94bd39c6-f0ae-4553-a70e-5920e6fb63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d49d37-52d7-4783-b495-e08429e5080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b7811cd-dc6d-4a49-9ec2-6a469c2a15d6}" ma:internalName="TaxCatchAll" ma:showField="CatchAllData" ma:web="91d49d37-52d7-4783-b495-e08429e508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f13b8b-2aa3-43fa-92b9-d6e0817b1e4e">
      <Terms xmlns="http://schemas.microsoft.com/office/infopath/2007/PartnerControls"/>
    </lcf76f155ced4ddcb4097134ff3c332f>
    <TaxCatchAll xmlns="91d49d37-52d7-4783-b495-e08429e5080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018734-E246-463D-8E44-B84A72DACB1B}">
  <ds:schemaRefs>
    <ds:schemaRef ds:uri="91d49d37-52d7-4783-b495-e08429e5080a"/>
    <ds:schemaRef ds:uri="cdf13b8b-2aa3-43fa-92b9-d6e0817b1e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5A36136-89EA-408A-9449-65EDFED7FEE7}">
  <ds:schemaRefs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91d49d37-52d7-4783-b495-e08429e5080a"/>
    <ds:schemaRef ds:uri="cdf13b8b-2aa3-43fa-92b9-d6e0817b1e4e"/>
  </ds:schemaRefs>
</ds:datastoreItem>
</file>

<file path=customXml/itemProps3.xml><?xml version="1.0" encoding="utf-8"?>
<ds:datastoreItem xmlns:ds="http://schemas.openxmlformats.org/officeDocument/2006/customXml" ds:itemID="{736647B5-D292-42A0-973A-94785928BC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Microsoft Office PowerPoint</Application>
  <PresentationFormat>Breitbild</PresentationFormat>
  <Paragraphs>75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7</vt:i4>
      </vt:variant>
    </vt:vector>
  </HeadingPairs>
  <TitlesOfParts>
    <vt:vector size="24" baseType="lpstr">
      <vt:lpstr>.LastResort</vt:lpstr>
      <vt:lpstr>Aptos</vt:lpstr>
      <vt:lpstr>Arial</vt:lpstr>
      <vt:lpstr>Calibri</vt:lpstr>
      <vt:lpstr>Franklin Gothic Medium</vt:lpstr>
      <vt:lpstr>Helvetica LT Std</vt:lpstr>
      <vt:lpstr>Mission Gothic Regular</vt:lpstr>
      <vt:lpstr>Nexa Bold</vt:lpstr>
      <vt:lpstr>Open Sans</vt:lpstr>
      <vt:lpstr>Open Sans Light</vt:lpstr>
      <vt:lpstr>Roboto Regular</vt:lpstr>
      <vt:lpstr>Symbol</vt:lpstr>
      <vt:lpstr>Trebuchet MS</vt:lpstr>
      <vt:lpstr>Wingdings</vt:lpstr>
      <vt:lpstr>SBR + in.ge.na + Rimo</vt:lpstr>
      <vt:lpstr>SBR + in.ge.na</vt:lpstr>
      <vt:lpstr>illwerke vkw Vorlage</vt:lpstr>
      <vt:lpstr>PowerPoint-Präsentation</vt:lpstr>
      <vt:lpstr>Strategie Glasfaserausbau illwerke vkw</vt:lpstr>
      <vt:lpstr>Glasfaserausbau</vt:lpstr>
      <vt:lpstr>Durchführung eines Gebäudeanschlusses</vt:lpstr>
      <vt:lpstr>Mehrfamilienhaus</vt:lpstr>
      <vt:lpstr>Kooperation zwischen Elektrobranche und illwerke vkw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Fiel Michael</cp:lastModifiedBy>
  <cp:revision>14</cp:revision>
  <cp:lastPrinted>2020-08-28T08:42:05Z</cp:lastPrinted>
  <dcterms:created xsi:type="dcterms:W3CDTF">2020-08-21T11:55:24Z</dcterms:created>
  <dcterms:modified xsi:type="dcterms:W3CDTF">2024-11-15T11:12:40Z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0x010100A57EA15EFAE1A247A346B993E472C201</vt:lpwstr>
  </property>
  <property fmtid="{D5CDD505-2E9C-101B-9397-08002B2CF9AE}" pid="3" name="MediaServiceImageTags">
    <vt:lpwstr/>
  </property>
</Properties>
</file>